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8AED-A45D-4905-BB6E-F18AA0A0B61A}" type="datetimeFigureOut">
              <a:rPr lang="en-US" smtClean="0"/>
              <a:pPr/>
              <a:t>9/28/2011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4688-0209-4F7E-A62B-B6E094EA8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642918"/>
            <a:ext cx="6715172" cy="5324535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“In the field”</a:t>
            </a:r>
          </a:p>
          <a:p>
            <a:pPr algn="ctr"/>
            <a:endParaRPr lang="en-GB" sz="8000" b="1" dirty="0" smtClean="0"/>
          </a:p>
          <a:p>
            <a:pPr algn="ctr"/>
            <a:r>
              <a:rPr lang="en-GB" sz="6000" b="1" dirty="0" smtClean="0"/>
              <a:t>“Ice River – A journey to </a:t>
            </a:r>
            <a:r>
              <a:rPr lang="en-GB" sz="6000" b="1" dirty="0" err="1" smtClean="0"/>
              <a:t>Zanskar</a:t>
            </a:r>
            <a:r>
              <a:rPr lang="en-GB" sz="6000" b="1" dirty="0" smtClean="0"/>
              <a:t> in Winter </a:t>
            </a:r>
            <a:endParaRPr lang="en-GB" sz="6000" b="1" dirty="0"/>
          </a:p>
        </p:txBody>
      </p:sp>
    </p:spTree>
  </p:cSld>
  <p:clrMapOvr>
    <a:masterClrMapping/>
  </p:clrMapOvr>
  <p:transition advTm="546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578" y="0"/>
            <a:ext cx="4576843" cy="6858000"/>
          </a:xfrm>
          <a:prstGeom prst="rect">
            <a:avLst/>
          </a:prstGeom>
        </p:spPr>
      </p:pic>
    </p:spTree>
  </p:cSld>
  <p:clrMapOvr>
    <a:masterClrMapping/>
  </p:clrMapOvr>
  <p:transition advTm="85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Image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771"/>
            <a:ext cx="9144000" cy="6102458"/>
          </a:xfrm>
          <a:prstGeom prst="rect">
            <a:avLst/>
          </a:prstGeom>
        </p:spPr>
      </p:pic>
    </p:spTree>
  </p:cSld>
  <p:clrMapOvr>
    <a:masterClrMapping/>
  </p:clrMapOvr>
  <p:transition advTm="97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578" y="0"/>
            <a:ext cx="4576843" cy="6858000"/>
          </a:xfrm>
          <a:prstGeom prst="rect">
            <a:avLst/>
          </a:prstGeom>
        </p:spPr>
      </p:pic>
    </p:spTree>
  </p:cSld>
  <p:clrMapOvr>
    <a:masterClrMapping/>
  </p:clrMapOvr>
  <p:transition advTm="735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771"/>
            <a:ext cx="9144000" cy="6102458"/>
          </a:xfrm>
          <a:prstGeom prst="rect">
            <a:avLst/>
          </a:prstGeom>
        </p:spPr>
      </p:pic>
    </p:spTree>
  </p:cSld>
  <p:clrMapOvr>
    <a:masterClrMapping/>
  </p:clrMapOvr>
  <p:transition advTm="76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578" y="0"/>
            <a:ext cx="4576843" cy="6858000"/>
          </a:xfrm>
          <a:prstGeom prst="rect">
            <a:avLst/>
          </a:prstGeom>
        </p:spPr>
      </p:pic>
    </p:spTree>
  </p:cSld>
  <p:clrMapOvr>
    <a:masterClrMapping/>
  </p:clrMapOvr>
  <p:transition advTm="789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With thanks to .....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6000" dirty="0" smtClean="0"/>
              <a:t>Paul Howard and </a:t>
            </a:r>
            <a:r>
              <a:rPr lang="en-GB" sz="6000" dirty="0" err="1" smtClean="0"/>
              <a:t>Tanzin</a:t>
            </a:r>
            <a:r>
              <a:rPr lang="en-GB" sz="6000" dirty="0" smtClean="0"/>
              <a:t> </a:t>
            </a:r>
            <a:r>
              <a:rPr lang="en-GB" sz="6000" dirty="0" err="1" smtClean="0"/>
              <a:t>Norbu</a:t>
            </a:r>
            <a:r>
              <a:rPr lang="en-GB" sz="6000" dirty="0" smtClean="0"/>
              <a:t> for the photographs and audio footage. </a:t>
            </a:r>
            <a:endParaRPr lang="en-GB" sz="6000" dirty="0"/>
          </a:p>
        </p:txBody>
      </p:sp>
    </p:spTree>
  </p:cSld>
  <p:clrMapOvr>
    <a:masterClrMapping/>
  </p:clrMapOvr>
  <p:transition advTm="585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Autofit/>
          </a:bodyPr>
          <a:lstStyle/>
          <a:p>
            <a:r>
              <a:rPr lang="en-GB" sz="6000" i="1" dirty="0" smtClean="0"/>
              <a:t>What </a:t>
            </a:r>
            <a:r>
              <a:rPr lang="en-GB" sz="6000" b="1" i="1" dirty="0" smtClean="0"/>
              <a:t>challenges</a:t>
            </a:r>
            <a:r>
              <a:rPr lang="en-GB" sz="6000" i="1" dirty="0" smtClean="0"/>
              <a:t> did the researchers face and what </a:t>
            </a:r>
            <a:r>
              <a:rPr lang="en-GB" sz="6000" b="1" i="1" dirty="0" smtClean="0"/>
              <a:t>equipment</a:t>
            </a:r>
            <a:r>
              <a:rPr lang="en-GB" sz="6000" i="1" dirty="0" smtClean="0"/>
              <a:t> did they need. </a:t>
            </a:r>
            <a:endParaRPr lang="en-GB" sz="6000" i="1" dirty="0"/>
          </a:p>
        </p:txBody>
      </p:sp>
    </p:spTree>
  </p:cSld>
  <p:clrMapOvr>
    <a:masterClrMapping/>
  </p:clrMapOvr>
  <p:transition advTm="77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Imag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929354" cy="6858000"/>
          </a:xfrm>
          <a:prstGeom prst="rect">
            <a:avLst/>
          </a:prstGeom>
        </p:spPr>
      </p:pic>
    </p:spTree>
  </p:cSld>
  <p:clrMapOvr>
    <a:masterClrMapping/>
  </p:clrMapOvr>
  <p:transition advTm="132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578" y="0"/>
            <a:ext cx="4576843" cy="6858000"/>
          </a:xfrm>
          <a:prstGeom prst="rect">
            <a:avLst/>
          </a:prstGeom>
        </p:spPr>
      </p:pic>
    </p:spTree>
  </p:cSld>
  <p:clrMapOvr>
    <a:masterClrMapping/>
  </p:clrMapOvr>
  <p:transition advTm="107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771"/>
            <a:ext cx="9144000" cy="6102458"/>
          </a:xfrm>
          <a:prstGeom prst="rect">
            <a:avLst/>
          </a:prstGeom>
        </p:spPr>
      </p:pic>
    </p:spTree>
  </p:cSld>
  <p:clrMapOvr>
    <a:masterClrMapping/>
  </p:clrMapOvr>
  <p:transition advTm="116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advTm="585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578" y="0"/>
            <a:ext cx="4576843" cy="6858000"/>
          </a:xfrm>
          <a:prstGeom prst="rect">
            <a:avLst/>
          </a:prstGeom>
        </p:spPr>
      </p:pic>
    </p:spTree>
  </p:cSld>
  <p:clrMapOvr>
    <a:masterClrMapping/>
  </p:clrMapOvr>
  <p:transition advTm="898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mag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advTm="767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Image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advTm="878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</Words>
  <Application>Microsoft Office PowerPoint</Application>
  <PresentationFormat>On-screen Show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What challenges did the researchers face and what equipment did they need.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With thanks to .....</vt:lpstr>
    </vt:vector>
  </TitlesOfParts>
  <Company>The Cardinal Wiseman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user5183</dc:creator>
  <cp:lastModifiedBy>user5183</cp:lastModifiedBy>
  <cp:revision>3</cp:revision>
  <dcterms:created xsi:type="dcterms:W3CDTF">2011-09-28T06:26:53Z</dcterms:created>
  <dcterms:modified xsi:type="dcterms:W3CDTF">2011-09-28T06:43:08Z</dcterms:modified>
</cp:coreProperties>
</file>