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99" r:id="rId2"/>
    <p:sldId id="292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pos="9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F79"/>
    <a:srgbClr val="01415B"/>
    <a:srgbClr val="ABB033"/>
    <a:srgbClr val="33738D"/>
    <a:srgbClr val="979C1F"/>
    <a:srgbClr val="797E01"/>
    <a:srgbClr val="740160"/>
    <a:srgbClr val="B7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48" y="450"/>
      </p:cViewPr>
      <p:guideLst>
        <p:guide orient="horz" pos="119"/>
        <p:guide pos="9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5542334" cy="1542033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0D366B-4FA2-4690-929B-E6A06363AF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4C0299-B88E-4A8C-99F6-931AFC7B4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674640-DBB7-4B68-83DB-895B44D201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C5348-DD93-4000-9BE7-8D80C4D72B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14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rgs">
            <a:extLst>
              <a:ext uri="{FF2B5EF4-FFF2-40B4-BE49-F238E27FC236}">
                <a16:creationId xmlns:a16="http://schemas.microsoft.com/office/drawing/2014/main" id="{01B7FB79-8713-4AB2-901D-431F5538FB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1"/>
            <a:ext cx="5496272" cy="143829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C0CB43-DB2D-422F-808C-EBEBF8D3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E7CC99-E642-453A-BDDB-70F44BAD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DBE2EB-364B-4E3F-A249-EBBE4E7E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DCBF8-AC88-4841-8B73-9B64B504F5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19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rgs">
            <a:extLst>
              <a:ext uri="{FF2B5EF4-FFF2-40B4-BE49-F238E27FC236}">
                <a16:creationId xmlns:a16="http://schemas.microsoft.com/office/drawing/2014/main" id="{67F5F25F-0A30-4237-A0CA-5E3FE06DB3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0"/>
            <a:ext cx="5424264" cy="14383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B7E2B10-DD5A-42A6-8646-BA04B8FB2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03676F4-32FD-4BCB-A86D-11976CA4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4210CB8-DB94-4B39-B8AF-171E81564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CDCFB-C589-4398-94B7-2DC025283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605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rgs">
            <a:extLst>
              <a:ext uri="{FF2B5EF4-FFF2-40B4-BE49-F238E27FC236}">
                <a16:creationId xmlns:a16="http://schemas.microsoft.com/office/drawing/2014/main" id="{14E75266-A2A5-41EF-A730-6369010CAD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2"/>
            <a:ext cx="5472608" cy="14398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12578"/>
            <a:ext cx="4040188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041775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E907F787-B83D-4353-9E26-6B38AA5EF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42383E2D-7B7F-4E77-BA76-2B66BFB64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FB30C37A-B354-4471-BAB8-74813A6D8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5B52F-4E06-4CE8-A293-9A6095A710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652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rgs">
            <a:extLst>
              <a:ext uri="{FF2B5EF4-FFF2-40B4-BE49-F238E27FC236}">
                <a16:creationId xmlns:a16="http://schemas.microsoft.com/office/drawing/2014/main" id="{190A83A7-BA0E-48C5-B1D9-07210E134C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06902"/>
            <a:ext cx="5424264" cy="142189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9EEABDEE-CA5C-4E58-AFE5-A8796406E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F6DFB8B-266E-4BDA-A135-C511E80F4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F8A851B-BAAD-4234-8BBD-62A7AF9E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1AC89-A69F-4DCB-BFD3-C4F50EA950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331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E7D103B-4B0F-4EDB-A674-483DE115C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197895-1CA5-4077-87D1-11A531A60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E90772F-2F0C-4A6A-9736-133D631663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EF529-E163-4CA8-AD51-102C27DFB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000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702818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8913"/>
            <a:ext cx="5227984" cy="45386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02818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2940F-3A38-4197-9BB2-50169A57C2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39915A-EB7B-4EC8-9996-46933A2D7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1573B0-4D9E-457A-B996-038F2C6EC2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8C26B-1FDC-41D7-936B-7D8221AB55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89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D85E58-3FEA-49E1-9250-6A3899C23F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62F150-350F-4D14-8CA1-3AD3363842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291B3C-BD7F-46F6-86A1-6611B55FAE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E288F-A74F-446C-A6D4-63CDF6DEB8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964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3"/>
            <a:ext cx="5471889" cy="1439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59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F9BBA4-D1B4-4947-863B-D8BAFD32B2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FCCDF9-E871-4BD0-85A7-7C2DC29CE8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6869F3-66BA-43E2-AE53-E46FEBECF2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642D6-648D-4EE5-8D97-D7B6760439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495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8EAE50-3785-4B94-A670-C842E2CC4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88913"/>
            <a:ext cx="5472113" cy="141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D9D494-8F87-4791-8FC7-41EA2CDA2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60575"/>
            <a:ext cx="70104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61453485-22B7-470E-B513-4DA922AAC8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CCB9F378-3F7E-4A94-9478-4E0A47873B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98D5647A-E185-4D1D-9439-BEFDDDAF33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19FEE878-26B7-4679-AEAD-D307DC271F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A803B3C9-D15C-466F-8E65-F18E2E4119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Oval 8">
            <a:extLst>
              <a:ext uri="{FF2B5EF4-FFF2-40B4-BE49-F238E27FC236}">
                <a16:creationId xmlns:a16="http://schemas.microsoft.com/office/drawing/2014/main" id="{B30612CF-1FE0-4D38-9CD1-0562C8954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rgbClr val="F54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3" name="Oval 9">
            <a:extLst>
              <a:ext uri="{FF2B5EF4-FFF2-40B4-BE49-F238E27FC236}">
                <a16:creationId xmlns:a16="http://schemas.microsoft.com/office/drawing/2014/main" id="{7E805BAB-0615-444C-A66D-3496F8ECB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rgbClr val="0141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4" name="Oval 10">
            <a:extLst>
              <a:ext uri="{FF2B5EF4-FFF2-40B4-BE49-F238E27FC236}">
                <a16:creationId xmlns:a16="http://schemas.microsoft.com/office/drawing/2014/main" id="{A34F9782-C951-4B16-87E4-EB50A7BF5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rgbClr val="B700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035" name="Picture 15" descr="rgs">
            <a:extLst>
              <a:ext uri="{FF2B5EF4-FFF2-40B4-BE49-F238E27FC236}">
                <a16:creationId xmlns:a16="http://schemas.microsoft.com/office/drawing/2014/main" id="{3776E597-4035-4C44-863D-E25B0BA90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7" r:id="rId2"/>
    <p:sldLayoutId id="2147483698" r:id="rId3"/>
    <p:sldLayoutId id="2147483699" r:id="rId4"/>
    <p:sldLayoutId id="2147483700" r:id="rId5"/>
    <p:sldLayoutId id="2147483693" r:id="rId6"/>
    <p:sldLayoutId id="2147483694" r:id="rId7"/>
    <p:sldLayoutId id="2147483695" r:id="rId8"/>
    <p:sldLayoutId id="2147483696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54C00"/>
        </a:buClr>
        <a:buSzPct val="70000"/>
        <a:buFont typeface="Wingdings" panose="05000000000000000000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1415B"/>
        </a:buClr>
        <a:buSzPct val="75000"/>
        <a:buFont typeface="Wingdings" panose="05000000000000000000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70005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97E0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B0F35F1-D9A2-4639-BBE0-7A4626B8A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5472113" cy="1439862"/>
          </a:xfrm>
        </p:spPr>
        <p:txBody>
          <a:bodyPr/>
          <a:lstStyle/>
          <a:p>
            <a:pPr eaLnBrk="1" hangingPunct="1"/>
            <a:r>
              <a:rPr lang="en-US" altLang="en-US" sz="3200" b="1" dirty="0"/>
              <a:t>Shifting Sands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B8DD23C-B289-458B-BEA8-A687D1D2DDD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85900" y="1844675"/>
            <a:ext cx="3429000" cy="41751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600"/>
              <a:t> </a:t>
            </a:r>
            <a:endParaRPr lang="en-US" altLang="en-US" sz="2600"/>
          </a:p>
        </p:txBody>
      </p:sp>
      <p:sp>
        <p:nvSpPr>
          <p:cNvPr id="6148" name="Oval 6">
            <a:extLst>
              <a:ext uri="{FF2B5EF4-FFF2-40B4-BE49-F238E27FC236}">
                <a16:creationId xmlns:a16="http://schemas.microsoft.com/office/drawing/2014/main" id="{EA763A54-7D71-45BE-BAE3-A579D84AC0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66118" y="1536123"/>
            <a:ext cx="4982370" cy="4792230"/>
          </a:xfrm>
          <a:prstGeom prst="ellipse">
            <a:avLst/>
          </a:prstGeom>
          <a:solidFill>
            <a:srgbClr val="01415B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49" name="Text Box 10">
            <a:extLst>
              <a:ext uri="{FF2B5EF4-FFF2-40B4-BE49-F238E27FC236}">
                <a16:creationId xmlns:a16="http://schemas.microsoft.com/office/drawing/2014/main" id="{7C5A710A-7FAC-4CA3-BCAE-3AF2AAD63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3932238"/>
            <a:ext cx="2160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50" name="Text Box 13">
            <a:extLst>
              <a:ext uri="{FF2B5EF4-FFF2-40B4-BE49-F238E27FC236}">
                <a16:creationId xmlns:a16="http://schemas.microsoft.com/office/drawing/2014/main" id="{F0E332B6-F84B-4442-B7E8-E5C207F32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8651" y="3515429"/>
            <a:ext cx="431730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Forming a sand dune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Forming a </a:t>
            </a:r>
            <a:r>
              <a:rPr lang="en-GB" altLang="en-US" sz="3200" b="1">
                <a:solidFill>
                  <a:schemeClr val="bg1"/>
                </a:solidFill>
              </a:rPr>
              <a:t>sand dune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E53E364-7163-4A98-8260-8C48B3EAA7FF}"/>
              </a:ext>
            </a:extLst>
          </p:cNvPr>
          <p:cNvSpPr/>
          <p:nvPr/>
        </p:nvSpPr>
        <p:spPr>
          <a:xfrm>
            <a:off x="372822" y="1916832"/>
            <a:ext cx="4176464" cy="792088"/>
          </a:xfrm>
          <a:prstGeom prst="roundRect">
            <a:avLst/>
          </a:prstGeom>
          <a:solidFill>
            <a:srgbClr val="1F5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Type of sand (grain size and density)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CD0DEC4-B2D6-44D7-8759-334A0C12C148}"/>
              </a:ext>
            </a:extLst>
          </p:cNvPr>
          <p:cNvSpPr/>
          <p:nvPr/>
        </p:nvSpPr>
        <p:spPr>
          <a:xfrm>
            <a:off x="4716016" y="1916832"/>
            <a:ext cx="4176464" cy="792088"/>
          </a:xfrm>
          <a:prstGeom prst="roundRect">
            <a:avLst/>
          </a:prstGeom>
          <a:solidFill>
            <a:srgbClr val="1F5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Quantity of sand able to be transported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4EA0E7D-5A5A-4F46-ABCA-1D2B44F07ABE}"/>
              </a:ext>
            </a:extLst>
          </p:cNvPr>
          <p:cNvSpPr/>
          <p:nvPr/>
        </p:nvSpPr>
        <p:spPr>
          <a:xfrm>
            <a:off x="372822" y="2924944"/>
            <a:ext cx="4176464" cy="792088"/>
          </a:xfrm>
          <a:prstGeom prst="roundRect">
            <a:avLst/>
          </a:prstGeom>
          <a:solidFill>
            <a:srgbClr val="1F5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Vegetation type (and its position)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785DB9F-005D-4F65-A2DB-1FE0137CB619}"/>
              </a:ext>
            </a:extLst>
          </p:cNvPr>
          <p:cNvSpPr/>
          <p:nvPr/>
        </p:nvSpPr>
        <p:spPr>
          <a:xfrm>
            <a:off x="4716016" y="2924944"/>
            <a:ext cx="4176464" cy="792088"/>
          </a:xfrm>
          <a:prstGeom prst="roundRect">
            <a:avLst/>
          </a:prstGeom>
          <a:solidFill>
            <a:srgbClr val="1F5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Aspect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7DE9B75-AF44-447C-86E3-B2C9955834DD}"/>
              </a:ext>
            </a:extLst>
          </p:cNvPr>
          <p:cNvSpPr/>
          <p:nvPr/>
        </p:nvSpPr>
        <p:spPr>
          <a:xfrm>
            <a:off x="395536" y="3861048"/>
            <a:ext cx="4176464" cy="792088"/>
          </a:xfrm>
          <a:prstGeom prst="roundRect">
            <a:avLst/>
          </a:prstGeom>
          <a:solidFill>
            <a:srgbClr val="1F5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Level of human disturbance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F114F57-C403-4A9B-81C0-5B3FBA217962}"/>
              </a:ext>
            </a:extLst>
          </p:cNvPr>
          <p:cNvSpPr/>
          <p:nvPr/>
        </p:nvSpPr>
        <p:spPr>
          <a:xfrm>
            <a:off x="4738730" y="3861048"/>
            <a:ext cx="4176464" cy="792088"/>
          </a:xfrm>
          <a:prstGeom prst="roundRect">
            <a:avLst/>
          </a:prstGeom>
          <a:solidFill>
            <a:srgbClr val="1F5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Strength of wind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E144A7C-D299-4B3B-87D5-5AA7EE3AF18C}"/>
              </a:ext>
            </a:extLst>
          </p:cNvPr>
          <p:cNvSpPr/>
          <p:nvPr/>
        </p:nvSpPr>
        <p:spPr>
          <a:xfrm>
            <a:off x="395536" y="4869160"/>
            <a:ext cx="4176464" cy="792088"/>
          </a:xfrm>
          <a:prstGeom prst="roundRect">
            <a:avLst/>
          </a:prstGeom>
          <a:solidFill>
            <a:srgbClr val="1F5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Underlying relief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E408F14-FDF3-477A-95F1-46ACFF7DFDE0}"/>
              </a:ext>
            </a:extLst>
          </p:cNvPr>
          <p:cNvSpPr/>
          <p:nvPr/>
        </p:nvSpPr>
        <p:spPr>
          <a:xfrm>
            <a:off x="4738730" y="4869160"/>
            <a:ext cx="4176464" cy="792088"/>
          </a:xfrm>
          <a:prstGeom prst="roundRect">
            <a:avLst/>
          </a:prstGeom>
          <a:solidFill>
            <a:srgbClr val="1F5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Outlying rocks (and their position)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38B3FA1-189B-4933-BC7B-1DD77C8BEA07}"/>
              </a:ext>
            </a:extLst>
          </p:cNvPr>
          <p:cNvSpPr/>
          <p:nvPr/>
        </p:nvSpPr>
        <p:spPr>
          <a:xfrm>
            <a:off x="2595965" y="5875181"/>
            <a:ext cx="4176464" cy="792088"/>
          </a:xfrm>
          <a:prstGeom prst="roundRect">
            <a:avLst/>
          </a:prstGeom>
          <a:solidFill>
            <a:srgbClr val="1F5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Prevailing </a:t>
            </a:r>
            <a:r>
              <a:rPr lang="en-GB"/>
              <a:t>wind direction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GS-IBG Powerpoint template">
  <a:themeElements>
    <a:clrScheme name="RGS-IBG master slide 8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336699"/>
      </a:hlink>
      <a:folHlink>
        <a:srgbClr val="808080"/>
      </a:folHlink>
    </a:clrScheme>
    <a:fontScheme name="RGS-IBG master slid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GS-IBG master slide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RGS-IBG Powerpoint template</Template>
  <TotalTime>45</TotalTime>
  <Words>55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Helvetica</vt:lpstr>
      <vt:lpstr>Times New Roman</vt:lpstr>
      <vt:lpstr>Wingdings</vt:lpstr>
      <vt:lpstr>RGS-IBG Powerpoint template</vt:lpstr>
      <vt:lpstr>Shifting Sands</vt:lpstr>
      <vt:lpstr> Forming a sand dune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Chloe Searl</dc:creator>
  <cp:lastModifiedBy>Chloe Searl</cp:lastModifiedBy>
  <cp:revision>15</cp:revision>
  <dcterms:created xsi:type="dcterms:W3CDTF">2014-09-17T13:27:11Z</dcterms:created>
  <dcterms:modified xsi:type="dcterms:W3CDTF">2018-02-26T08:18:39Z</dcterms:modified>
</cp:coreProperties>
</file>