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notesMasterIdLst>
    <p:notesMasterId r:id="rId21"/>
  </p:notesMasterIdLst>
  <p:sldIdLst>
    <p:sldId id="299" r:id="rId4"/>
    <p:sldId id="292" r:id="rId5"/>
    <p:sldId id="288" r:id="rId6"/>
    <p:sldId id="281" r:id="rId7"/>
    <p:sldId id="314" r:id="rId8"/>
    <p:sldId id="289" r:id="rId9"/>
    <p:sldId id="300" r:id="rId10"/>
    <p:sldId id="301" r:id="rId11"/>
    <p:sldId id="302" r:id="rId12"/>
    <p:sldId id="304" r:id="rId13"/>
    <p:sldId id="305" r:id="rId14"/>
    <p:sldId id="306" r:id="rId15"/>
    <p:sldId id="307" r:id="rId16"/>
    <p:sldId id="309" r:id="rId17"/>
    <p:sldId id="310" r:id="rId18"/>
    <p:sldId id="311" r:id="rId19"/>
    <p:sldId id="312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15B"/>
    <a:srgbClr val="797E01"/>
    <a:srgbClr val="B70005"/>
    <a:srgbClr val="F54C00"/>
    <a:srgbClr val="D6621A"/>
    <a:srgbClr val="740160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98" autoAdjust="0"/>
  </p:normalViewPr>
  <p:slideViewPr>
    <p:cSldViewPr showGuides="1">
      <p:cViewPr>
        <p:scale>
          <a:sx n="100" d="100"/>
          <a:sy n="100" d="100"/>
        </p:scale>
        <p:origin x="-1944" y="-72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AD0A-A5C8-4C3D-9C4A-037904D42BFD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B327C-BEE5-456A-9E98-233F08153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3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3/3f/United_Kingdom_location_map.sv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lcollege.blogspot.co.uk/p/documents-6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stract-beef-britain-british-1239042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en/tee-service-earl-gray-teacup-419320/" TargetMode="External"/><Relationship Id="rId4" Type="http://schemas.openxmlformats.org/officeDocument/2006/relationships/hyperlink" Target="https://en.wikipedia.org/wiki/Elizabeth_II#/media/File:Elizabeth_II_greets_NASA_GSFC_employees,_May_8,_2007_edit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cotland-flag-country-united-28511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stract-beef-britain-british-1239042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Google images: …Love God – Love People – Love Life… jonathanstanfield.com. Accessible at: https://lovegodlovepeoplelovelife.files.wordpress.com/2011/12/map_british_isles.jpg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3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Google images:</a:t>
            </a:r>
            <a:r>
              <a:rPr lang="en-GB" baseline="0" dirty="0" smtClean="0"/>
              <a:t> News and Announcements, www.mentalhealthwales.net. Accessible at: http://www.mentalhealthwales.net/mhw/images/Senedd.jpg</a:t>
            </a:r>
          </a:p>
          <a:p>
            <a:endParaRPr lang="en-GB" dirty="0" smtClean="0"/>
          </a:p>
          <a:p>
            <a:r>
              <a:rPr lang="en-GB" dirty="0" smtClean="0"/>
              <a:t>Google</a:t>
            </a:r>
            <a:r>
              <a:rPr lang="en-GB" baseline="0" dirty="0" smtClean="0"/>
              <a:t> images: File:Carwyn Jones 2011.jpg, commons.wikimedia.org. Accessible at: https://upload.wikimedia.org/wikipedia/commons/thumb/d/d7/Carwyn_Jones_2011.jpg/240px-Carwyn_Jones_2011.jpg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66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Stormont Parliamentary Building 01.jpg, commons.wikimedia.org. Accessible at: https://upload.wikimedia.org/wikipedia/commons/4/45/Stormont_Parliamentary_Building_01.JPG</a:t>
            </a:r>
          </a:p>
          <a:p>
            <a:endParaRPr lang="en-GB" baseline="0" dirty="0" smtClean="0"/>
          </a:p>
          <a:p>
            <a:r>
              <a:rPr lang="en-GB" dirty="0" smtClean="0"/>
              <a:t>Google images:</a:t>
            </a:r>
            <a:r>
              <a:rPr lang="en-GB" baseline="0" dirty="0" smtClean="0"/>
              <a:t> File:MLA Arlene Foster.jpg, commons.wikimedia.org. Accessible at: https://upload.wikimedia.org/wikipedia/commons/8/8c/MLA_Arlene_Foster.jpg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22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Pixabay</a:t>
            </a:r>
            <a:r>
              <a:rPr lang="en-GB" dirty="0" smtClean="0"/>
              <a:t>:</a:t>
            </a:r>
            <a:r>
              <a:rPr lang="en-GB" baseline="0" dirty="0" smtClean="0"/>
              <a:t> England London Eye Trip Clouds </a:t>
            </a:r>
            <a:r>
              <a:rPr lang="en-GB" baseline="0" dirty="0" err="1" smtClean="0"/>
              <a:t>Sku</a:t>
            </a:r>
            <a:r>
              <a:rPr lang="en-GB" baseline="0" dirty="0" smtClean="0"/>
              <a:t> London Eye, 964424. Accessible at: https://pixabay.com/en/england-london-eye-trip-clouds-750407/</a:t>
            </a:r>
          </a:p>
          <a:p>
            <a:endParaRPr lang="en-GB" dirty="0" smtClean="0"/>
          </a:p>
          <a:p>
            <a:r>
              <a:rPr lang="en-GB" dirty="0" err="1" smtClean="0"/>
              <a:t>Pixabay</a:t>
            </a:r>
            <a:r>
              <a:rPr lang="en-GB" dirty="0" smtClean="0"/>
              <a:t>:</a:t>
            </a:r>
            <a:r>
              <a:rPr lang="en-GB" baseline="0" dirty="0" smtClean="0"/>
              <a:t> Stonehenge Ruins Ancient England Monument Stone, </a:t>
            </a:r>
            <a:r>
              <a:rPr lang="en-GB" baseline="0" dirty="0" err="1" smtClean="0"/>
              <a:t>venturaartist</a:t>
            </a:r>
            <a:r>
              <a:rPr lang="en-GB" baseline="0" dirty="0" smtClean="0"/>
              <a:t>. Accessible at: https://pixabay.com/en/stonehenge-ruins-ancient-england-666614/ </a:t>
            </a:r>
          </a:p>
          <a:p>
            <a:endParaRPr lang="en-GB" baseline="0" dirty="0" smtClean="0"/>
          </a:p>
          <a:p>
            <a:r>
              <a:rPr lang="en-GB" baseline="0" dirty="0" smtClean="0"/>
              <a:t>Flickr: York Minster, Early Morning, autumn, John Robinson (</a:t>
            </a:r>
            <a:r>
              <a:rPr lang="en-GB" baseline="0" dirty="0" err="1" smtClean="0"/>
              <a:t>robbophotos</a:t>
            </a:r>
            <a:r>
              <a:rPr lang="en-GB" baseline="0" dirty="0" smtClean="0"/>
              <a:t>). Accessible at: https://www.flickr.com/photos/robbophotos/6204851515/in/photolist-asiubx-5WQNEF-5WV29h-dmpES-5WQLVz-5WV2t1-6P9zZJ-cwRFEN-5WQMjv-39NTMx-8b4FJF-cwRM6A-77ePRV-d1jsJ-asiijt-ayoX4D-6P5nki-askY1y-asm6bG-iT9MKp-asimKa-pcdEmG-iTcFiQ-5ok49X-iTaZp3-bWhWva-ePpyaF-aoWbq8-eNgFdk-nSWxWY-iTaY1b-ePAZ3L-aDPMKz-79JUFH-cwRPn5-7MAEcz-8wfsoz-iTat56-iTbCPx-iTbfEx-q7sz6R-q7sASX-pQeXAu-iTbbPM-iTb1gH-iTacVB-6RVpG-aqEdJy-eNt7as-iT8NM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E700-AA00-4B14-B277-7877EA66F3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3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Pixabay</a:t>
            </a:r>
            <a:r>
              <a:rPr lang="en-GB" dirty="0" smtClean="0"/>
              <a:t>:</a:t>
            </a:r>
            <a:r>
              <a:rPr lang="en-GB" baseline="0" dirty="0" smtClean="0"/>
              <a:t> Edinburgh Castle Fontana, </a:t>
            </a:r>
            <a:r>
              <a:rPr lang="en-GB" baseline="0" dirty="0" err="1" smtClean="0"/>
              <a:t>aircaloch</a:t>
            </a:r>
            <a:r>
              <a:rPr lang="en-GB" baseline="0" dirty="0" smtClean="0"/>
              <a:t>. Accessible at: https://pixabay.com/en/edinburgh-castle-fontana-366272/</a:t>
            </a:r>
          </a:p>
          <a:p>
            <a:endParaRPr lang="en-GB" baseline="0" dirty="0" smtClean="0"/>
          </a:p>
          <a:p>
            <a:r>
              <a:rPr lang="en-GB" dirty="0" smtClean="0"/>
              <a:t>Google images: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portree</a:t>
            </a:r>
            <a:r>
              <a:rPr lang="en-GB" baseline="0" dirty="0" smtClean="0"/>
              <a:t> named ‘one of the most beautiful small towns to visit in Europe, www.scotlandnow.dailyrecord.co.uk. Accessible at: http://i2.scotlandnow.dailyrecord.co.uk/incoming/article3613479.ece/ALTERNATES/s1227b/CS15319338.jpg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E700-AA00-4B14-B277-7877EA66F3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740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Google images</a:t>
            </a:r>
            <a:r>
              <a:rPr lang="en-GB" baseline="0" dirty="0" smtClean="0"/>
              <a:t>: Beautiful sunset over Snowdonia, </a:t>
            </a:r>
            <a:r>
              <a:rPr lang="en-GB" baseline="0" dirty="0" err="1" smtClean="0"/>
              <a:t>Hefln</a:t>
            </a:r>
            <a:r>
              <a:rPr lang="en-GB" baseline="0" dirty="0" smtClean="0"/>
              <a:t> Owen. Accessible at: https://c1.staticflickr.com/9/8603/16341670201_399f804669_b.jpg</a:t>
            </a:r>
          </a:p>
          <a:p>
            <a:endParaRPr lang="en-GB" baseline="0" dirty="0" smtClean="0"/>
          </a:p>
          <a:p>
            <a:r>
              <a:rPr lang="en-GB" dirty="0" smtClean="0"/>
              <a:t>Flickr:</a:t>
            </a:r>
            <a:r>
              <a:rPr lang="en-GB" baseline="0" dirty="0" smtClean="0"/>
              <a:t> Conway Castle, Giles Williams (aegidian). Accessible at: https://www.flickr.com/photos/aegidian/16447809413/in/photolist-c8iERh-emHcwm-7S8qL8-7S8qbv-wbJRLt-5BY2Gi-wqV72q-qWPiUq-wqVnR1-wqV3Tb-wbCcUQ-7SbHcE-r4rjGV-pLVgRK-pM1kp7-8jEcwu-8jB9ST-6oeMRe-8jBb8Z-8jEgYo-a5Pa6N-8jEiwb-5WkAhA-aCeLrP-4RUVvJ-7SbHrb-7SbDxm-7SbFWS-7SbASG-efMjXa-figzXs-5Wgi5t-5Wgi1c-6PnB2Z-KCp7u-5WgifZ-5WkABJ-5WkzHU-5Wkzy1-5WghUT-7SbFz9-o3CYqe-oi6Bto-7SbGAw-8jBfoX-uaKKo-pssegj-8UvanC-7S8iVH-5WghF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E700-AA00-4B14-B277-7877EA66F3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40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Google</a:t>
            </a:r>
            <a:r>
              <a:rPr lang="en-GB" baseline="0" dirty="0" smtClean="0"/>
              <a:t> Images: Trip to the Giant’s Causeway, www.uleamschool.com. Accessible at: http://www.ulearnschool.com/blog/wp-content/uploads/2015/07/The-Giants-Causeway.jpg</a:t>
            </a:r>
          </a:p>
          <a:p>
            <a:endParaRPr lang="en-GB" baseline="0" dirty="0" smtClean="0"/>
          </a:p>
          <a:p>
            <a:r>
              <a:rPr lang="en-GB" baseline="0" dirty="0" smtClean="0"/>
              <a:t>Flickr: Dark Hedges of </a:t>
            </a:r>
            <a:r>
              <a:rPr lang="en-GB" baseline="0" dirty="0" err="1" smtClean="0"/>
              <a:t>Armoy</a:t>
            </a:r>
            <a:r>
              <a:rPr lang="en-GB" baseline="0" dirty="0" smtClean="0"/>
              <a:t>, horslips5. Accessible at: https://www.flickr.com/photos/67165210@N00/7570155728/in/photolist-o1bF8A-cwX2ym-vh9oeQ-vh9k1A-cwX2QS-Abi2To-nHQvtX-o1ck45-o1bJkh-o11xTz-o36yXD-vWy1EN-aCL7AE-nHP72v-em647j-nwNDyc-nwPFzo-nwPGAG-nfiRW4-nwx4SG-6ykSLu-cwX1K3-nXUT3F-ahUtKo-wdvKNo-cwX38s-qFR3g5-ai134D-cwX28W-cwX1nf-cwX3t9-cwWZN5-weaAuR-weADrP-vh9qm5-vWxSsd-ntWGFS-ahREY2-ahUtjC-CCA1xh-ahUtYL-ahRFyn-cMPWQh-ahRF5t-cMPWkQ-nFHFN3-ahRFiF-ugmzBA-nwvg92-ai12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6E700-AA00-4B14-B277-7877EA66F3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8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Google</a:t>
            </a:r>
            <a:r>
              <a:rPr lang="en-GB" baseline="0" dirty="0" smtClean="0"/>
              <a:t> images: Nuclear Power in the United Kingdom, Wikipedia. Accessible at: </a:t>
            </a:r>
            <a:r>
              <a:rPr lang="en-GB" dirty="0" smtClean="0">
                <a:hlinkClick r:id="rId3"/>
              </a:rPr>
              <a:t>https://upload.wikimedia.org/wikipedia/commons/3/3f/United_Kingdom_location_map.svg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6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Google images: Map of the British Isles, The English blog for Lucien </a:t>
            </a:r>
            <a:r>
              <a:rPr lang="en-GB" dirty="0" err="1" smtClean="0"/>
              <a:t>Goubert</a:t>
            </a:r>
            <a:r>
              <a:rPr lang="en-GB" dirty="0" smtClean="0"/>
              <a:t> School. Accessible at: </a:t>
            </a:r>
            <a:r>
              <a:rPr lang="en-GB" dirty="0" smtClean="0">
                <a:hlinkClick r:id="rId3"/>
              </a:rPr>
              <a:t>http://eslcollege.blogspot.co.uk/p/documents-6e.html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1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English Food –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Pixabay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Abstract Beef Britain British Brown Carrots, Meditations. Accessible at: </a:t>
            </a:r>
            <a:r>
              <a:rPr lang="en-GB" dirty="0" smtClean="0">
                <a:hlinkClick r:id="rId3"/>
              </a:rPr>
              <a:t>https://pixabay.com/en/abstract-beef-britain-british-1239042/</a:t>
            </a:r>
            <a:r>
              <a:rPr lang="en-GB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4"/>
              </a:rPr>
              <a:t>https://en.wikipedia.org/wiki/Elizabeth_II#/media/File:Elizabeth_II_greets_NASA_GSFC_employees,_May_8,_2007_edit.jpg</a:t>
            </a:r>
            <a:r>
              <a:rPr lang="en-GB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Pixabay</a:t>
            </a:r>
            <a:r>
              <a:rPr lang="en-GB" dirty="0" smtClean="0"/>
              <a:t>:</a:t>
            </a:r>
            <a:r>
              <a:rPr lang="en-GB" baseline="0" dirty="0" smtClean="0"/>
              <a:t> Tee Service Earl Grey Teacup Teapot Tea Infuser, </a:t>
            </a:r>
            <a:r>
              <a:rPr lang="en-GB" baseline="0" dirty="0" err="1" smtClean="0"/>
              <a:t>stux</a:t>
            </a:r>
            <a:r>
              <a:rPr lang="en-GB" baseline="0" dirty="0" smtClean="0"/>
              <a:t>. Accessible at: </a:t>
            </a:r>
            <a:r>
              <a:rPr lang="en-GB" dirty="0" smtClean="0">
                <a:hlinkClick r:id="rId5"/>
              </a:rPr>
              <a:t>https://pixabay.com/en/tee-service-earl-gray-teacup-419320/</a:t>
            </a:r>
            <a:r>
              <a:rPr lang="en-GB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Flag –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Pixabay</a:t>
            </a:r>
            <a:r>
              <a:rPr lang="en-GB" baseline="0" dirty="0" smtClean="0"/>
              <a:t>: Scotland Flag Country United Kingdom Scottish,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ClkerFreeVectorImages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Accessible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at: </a:t>
            </a:r>
            <a:r>
              <a:rPr lang="en-GB" dirty="0" smtClean="0">
                <a:hlinkClick r:id="rId3"/>
              </a:rPr>
              <a:t>https://pixabay.com/en/scotland-flag-country-united-28511/</a:t>
            </a:r>
            <a:r>
              <a:rPr lang="en-GB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Google Images: Can You Name These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Bizzare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Sports, www.playbuzz.com. Accessible at: https://www.google.co.uk/search?site=imghp&amp;tbm=isch&amp;q=caber+toss&amp;tbs=sur:fmc&amp;gws_rd=cr&amp;ei=9WD6Vo_gHsOxa9vdjcAC#gws_rd=cr&amp;imgdii=O6TTLGhFf8r-BM%3A%3BO6TTLGhFf8r-BM%3A%3B7ropWXd75gxXlM%3A&amp;imgrc=O6TTLGhFf8r-BM%3A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3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Sport – Google Images: File:Rugby world cup 2011 wales </a:t>
            </a:r>
            <a:r>
              <a:rPr lang="en-GB" baseline="0" dirty="0" err="1" smtClean="0"/>
              <a:t>fidji</a:t>
            </a:r>
            <a:r>
              <a:rPr lang="en-GB" baseline="0" dirty="0" smtClean="0"/>
              <a:t> 6 </a:t>
            </a:r>
            <a:r>
              <a:rPr lang="en-GB" baseline="0" dirty="0" err="1" smtClean="0"/>
              <a:t>octobre</a:t>
            </a:r>
            <a:r>
              <a:rPr lang="en-GB" baseline="0" dirty="0" smtClean="0"/>
              <a:t> 2011 – 7309567176.jpg. Accessible at: https://upload.wikimedia.org/wikipedia/commons/f/fc/Rugby_world_cup_2011_wales_fidji_6_octobre_2011_-_7309567176.jpg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Wales - No border control, just a welcome sign, theamazingshrinkingwoman.com. Accessible at: https://shrinkingwmn.files.wordpress.com/2014/08/wales.jpg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6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Flag – Google Images:</a:t>
            </a:r>
            <a:r>
              <a:rPr lang="en-GB" baseline="0" dirty="0" smtClean="0"/>
              <a:t> File: Saint Patrick’s flag for Northern Ireland </a:t>
            </a:r>
            <a:r>
              <a:rPr lang="en-GB" baseline="0" dirty="0" err="1" smtClean="0"/>
              <a:t>crowned.svg</a:t>
            </a:r>
            <a:r>
              <a:rPr lang="en-GB" baseline="0" dirty="0" smtClean="0"/>
              <a:t>, commons.wikimedia.org. Accessible at: https://upload.wikimedia.org/wikipedia/commons/3/3b/Saint_Patrick%27s_flag_for_Northern_Ireland_crowned.svg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Food – Google Images: Soda </a:t>
            </a:r>
            <a:r>
              <a:rPr lang="en-GB" baseline="0" dirty="0" err="1" smtClean="0"/>
              <a:t>Farls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Weebirdie’s</a:t>
            </a:r>
            <a:r>
              <a:rPr lang="en-GB" baseline="0" dirty="0" smtClean="0"/>
              <a:t> Cafe. Accessible at: https://weebirdiecafe.files.wordpress.com/2014/03/p1060951-640x481.jpg 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r>
              <a:rPr lang="en-GB" dirty="0" smtClean="0"/>
              <a:t>Giants Causeway https://www.flickr.com/people/87296837@N00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02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English Food –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Pixabay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Abstract Beef Britain British Brown Carrots, Meditations. Accessible at: </a:t>
            </a:r>
            <a:r>
              <a:rPr lang="en-GB" dirty="0" smtClean="0">
                <a:hlinkClick r:id="rId3"/>
              </a:rPr>
              <a:t>https://pixabay.com/en/abstract-beef-britain-british-1239042/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Scottish Parliament – Google images:</a:t>
            </a:r>
            <a:r>
              <a:rPr lang="en-GB" baseline="0" dirty="0" smtClean="0"/>
              <a:t> The Scottish Parliament (Horse </a:t>
            </a:r>
            <a:r>
              <a:rPr lang="en-GB" baseline="0" dirty="0" err="1" smtClean="0"/>
              <a:t>Wynd</a:t>
            </a:r>
            <a:r>
              <a:rPr lang="en-GB" baseline="0" dirty="0" smtClean="0"/>
              <a:t>, Edinburgh), The List. Accessible at: https://files.list.co.uk/images/s/3e5v9389.jpg </a:t>
            </a:r>
          </a:p>
          <a:p>
            <a:endParaRPr lang="en-GB" baseline="0" dirty="0" smtClean="0"/>
          </a:p>
          <a:p>
            <a:r>
              <a:rPr lang="en-GB" baseline="0" dirty="0" smtClean="0"/>
              <a:t>Google images: Re-elect </a:t>
            </a:r>
            <a:r>
              <a:rPr lang="en-GB" baseline="0" dirty="0" err="1" smtClean="0"/>
              <a:t>Nicoa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Stugeon</a:t>
            </a:r>
            <a:r>
              <a:rPr lang="en-GB" baseline="0" dirty="0" smtClean="0"/>
              <a:t> MSP for Glasgow Southside, crowdfunder.co.uk. Accessible at: http://www.crowdfunder.co.uk/uploads/projects/36220.jpg?v=1448272407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327C-BEE5-456A-9E98-233F08153E7D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3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uact=8&amp;ved=0CAcQjRxqFQoTCOLik_ajl8cCFakV2wodufsIGg&amp;url=http://www.afternoontea.co.uk/uk/&amp;ei=5s3EVeLXCKmr7Aa596PQAQ&amp;bvm=bv.99804247,d.ZGU&amp;psig=AFQjCNFLDe_YWhq53nQIqdwl65SOYOCzog&amp;ust=143904741918688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f/f4/Giant%27s_Causeway_Basalt_Formation_%2812299309106%29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511895"/>
          </a:xfrm>
        </p:spPr>
        <p:txBody>
          <a:bodyPr anchor="t"/>
          <a:lstStyle/>
          <a:p>
            <a:r>
              <a:rPr lang="en-GB" altLang="en-US" b="1" dirty="0" smtClean="0"/>
              <a:t>Lesson one: </a:t>
            </a:r>
            <a:br>
              <a:rPr lang="en-GB" altLang="en-US" b="1" dirty="0" smtClean="0"/>
            </a:br>
            <a:r>
              <a:rPr lang="en-GB" altLang="en-US" sz="2800" b="1" dirty="0" smtClean="0"/>
              <a:t>The </a:t>
            </a:r>
            <a:r>
              <a:rPr lang="en-GB" altLang="en-US" sz="2800" b="1" smtClean="0"/>
              <a:t>UK- Building </a:t>
            </a:r>
            <a:r>
              <a:rPr lang="en-GB" altLang="en-US" sz="2800" b="1" dirty="0" smtClean="0"/>
              <a:t>a picture</a:t>
            </a:r>
            <a:endParaRPr lang="en-US" altLang="en-US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2492" y="287566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Political Structure: England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482"/>
          <a:stretch/>
        </p:blipFill>
        <p:spPr bwMode="auto">
          <a:xfrm>
            <a:off x="971600" y="2060848"/>
            <a:ext cx="45148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1635" y="16970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Houses of Parliament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593804" y="3552933"/>
            <a:ext cx="379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Theresa May </a:t>
            </a:r>
            <a:endParaRPr lang="en-GB" dirty="0"/>
          </a:p>
          <a:p>
            <a:r>
              <a:rPr lang="en-GB" dirty="0" smtClean="0"/>
              <a:t>Prime Minister of England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2" y="4437112"/>
            <a:ext cx="13176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477403" y="6561804"/>
            <a:ext cx="1321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98" y="4621262"/>
            <a:ext cx="2057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8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Political Structure: Scotland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13872" y="412348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Scottish Parliament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183560" y="617114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Nicola Sturgeon, Scotland’s First Minister</a:t>
            </a:r>
            <a:endParaRPr lang="en-GB" dirty="0"/>
          </a:p>
        </p:txBody>
      </p:sp>
      <p:pic>
        <p:nvPicPr>
          <p:cNvPr id="24" name="Picture 2" descr="https://files.list.co.uk/images/s/3e5v9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5" y="1712862"/>
            <a:ext cx="4330704" cy="24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crowdfunder.co.uk/uploads/projects/36220.jpg?v=14482724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12" y="4180581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651625" y="4123481"/>
            <a:ext cx="5517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The List</a:t>
            </a:r>
            <a:endParaRPr lang="en-GB" sz="800" dirty="0"/>
          </a:p>
        </p:txBody>
      </p:sp>
      <p:sp>
        <p:nvSpPr>
          <p:cNvPr id="16" name="Rectangle 15"/>
          <p:cNvSpPr/>
          <p:nvPr/>
        </p:nvSpPr>
        <p:spPr>
          <a:xfrm>
            <a:off x="7840051" y="5989755"/>
            <a:ext cx="7745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 smtClean="0"/>
              <a:t>Crowdfunder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0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82233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rgbClr val="FFFFFF"/>
                </a:solidFill>
              </a:rPr>
              <a:t>Political Structure: Wales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39740" y="6091830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79333" y="4797152"/>
            <a:ext cx="1135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</a:rPr>
              <a:t>Mental Health Wales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6160" y="1972900"/>
            <a:ext cx="340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National Assembly for Wales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5524320" y="2638140"/>
            <a:ext cx="314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Carwyn</a:t>
            </a:r>
            <a:r>
              <a:rPr lang="en-GB" dirty="0" smtClean="0"/>
              <a:t> Jones</a:t>
            </a:r>
          </a:p>
          <a:p>
            <a:r>
              <a:rPr lang="en-GB" dirty="0" smtClean="0"/>
              <a:t>First Minister of Wales</a:t>
            </a:r>
            <a:endParaRPr lang="en-GB" dirty="0"/>
          </a:p>
        </p:txBody>
      </p:sp>
      <p:pic>
        <p:nvPicPr>
          <p:cNvPr id="45" name="Picture 2" descr="https://upload.wikimedia.org/wikipedia/commons/thumb/d/d7/Carwyn_Jones_2011.jpg/240px-Carwyn_Jones_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20" y="3289376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www.mentalhealthwales.net/mhw/images/Sene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0" y="2377639"/>
            <a:ext cx="3638505" cy="24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83088" y="5553380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 smtClean="0">
                <a:solidFill>
                  <a:srgbClr val="000000"/>
                </a:solidFill>
              </a:rPr>
              <a:t>Wikipedia Commons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rgbClr val="FFFFFF"/>
                </a:solidFill>
              </a:rPr>
              <a:t>Political Structure: Northern Ireland</a:t>
            </a:r>
            <a:endParaRPr lang="en-GB" altLang="en-US" sz="2800" b="1" kern="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168407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Stormont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766509" y="2752069"/>
            <a:ext cx="193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Arlene Foster, First Minister of Northern Ireland</a:t>
            </a:r>
          </a:p>
        </p:txBody>
      </p:sp>
      <p:pic>
        <p:nvPicPr>
          <p:cNvPr id="28" name="Picture 2" descr="https://upload.wikimedia.org/wikipedia/commons/4/45/Stormont_Parliamentary_Building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78561"/>
            <a:ext cx="3384376" cy="23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upload.wikimedia.org/wikipedia/commons/8/8c/MLA_Arlene_Fo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91" y="3704123"/>
            <a:ext cx="1686425" cy="21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21338"/>
            <a:ext cx="13176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75981"/>
            <a:ext cx="13176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10681" y="332655"/>
            <a:ext cx="5437583" cy="1296145"/>
          </a:xfrm>
          <a:solidFill>
            <a:srgbClr val="740160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Iconic Landmarks: England</a:t>
            </a:r>
            <a:endParaRPr lang="en-GB" cap="none" dirty="0">
              <a:solidFill>
                <a:schemeClr val="bg1"/>
              </a:solidFill>
            </a:endParaRPr>
          </a:p>
        </p:txBody>
      </p:sp>
      <p:pic>
        <p:nvPicPr>
          <p:cNvPr id="19458" name="Picture 2" descr="England, London, Eye, Trip, Clouds, Sky, London 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8" y="2202460"/>
            <a:ext cx="2724904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833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London Eye</a:t>
            </a:r>
            <a:endParaRPr lang="en-GB" dirty="0"/>
          </a:p>
        </p:txBody>
      </p:sp>
      <p:pic>
        <p:nvPicPr>
          <p:cNvPr id="19462" name="Picture 6" descr="Stonehenge, Ruins, Ancient, England, Monument, St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44856"/>
            <a:ext cx="3087344" cy="20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11960" y="164846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Stonehenge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82" y="4693850"/>
            <a:ext cx="2731740" cy="1882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5468" y="440508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York Minster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6499909"/>
            <a:ext cx="36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England London Eye Trip Clouds </a:t>
            </a:r>
            <a:r>
              <a:rPr lang="en-GB" sz="800" dirty="0" err="1"/>
              <a:t>Sku</a:t>
            </a:r>
            <a:r>
              <a:rPr lang="en-GB" sz="800" dirty="0"/>
              <a:t> London </a:t>
            </a:r>
            <a:r>
              <a:rPr lang="en-GB" sz="800" dirty="0" smtClean="0"/>
              <a:t>Eye  964424, </a:t>
            </a:r>
            <a:r>
              <a:rPr lang="en-GB" sz="800" dirty="0" err="1" smtClean="0"/>
              <a:t>Pixabay</a:t>
            </a:r>
            <a:endParaRPr lang="en-GB" sz="800" dirty="0"/>
          </a:p>
        </p:txBody>
      </p:sp>
      <p:sp>
        <p:nvSpPr>
          <p:cNvPr id="7" name="Rectangle 6"/>
          <p:cNvSpPr/>
          <p:nvPr/>
        </p:nvSpPr>
        <p:spPr>
          <a:xfrm>
            <a:off x="4283968" y="4103086"/>
            <a:ext cx="36918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Stonehenge Ruins Ancient England Monument Stone, </a:t>
            </a:r>
            <a:r>
              <a:rPr lang="en-GB" sz="800" dirty="0" err="1" smtClean="0"/>
              <a:t>venturaartist</a:t>
            </a:r>
            <a:r>
              <a:rPr lang="en-GB" sz="800" dirty="0" smtClean="0"/>
              <a:t>, </a:t>
            </a:r>
            <a:r>
              <a:rPr lang="en-GB" sz="800" dirty="0" err="1" smtClean="0"/>
              <a:t>Pixabay</a:t>
            </a:r>
            <a:endParaRPr lang="en-GB" sz="800" dirty="0"/>
          </a:p>
        </p:txBody>
      </p:sp>
      <p:sp>
        <p:nvSpPr>
          <p:cNvPr id="8" name="Rectangle 7"/>
          <p:cNvSpPr/>
          <p:nvPr/>
        </p:nvSpPr>
        <p:spPr>
          <a:xfrm>
            <a:off x="4581711" y="6607631"/>
            <a:ext cx="30963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York Minster, Early Morning, </a:t>
            </a:r>
            <a:r>
              <a:rPr lang="en-GB" sz="800" dirty="0" smtClean="0"/>
              <a:t>autumn © </a:t>
            </a:r>
            <a:r>
              <a:rPr lang="en-GB" sz="800" dirty="0"/>
              <a:t>John </a:t>
            </a:r>
            <a:r>
              <a:rPr lang="en-GB" sz="800" dirty="0" smtClean="0"/>
              <a:t>Robinson, Flickr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56284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472608" cy="1368152"/>
          </a:xfrm>
          <a:solidFill>
            <a:srgbClr val="F54C00"/>
          </a:solidFill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Iconic Landmarks: </a:t>
            </a:r>
            <a:r>
              <a:rPr lang="en-GB" dirty="0" smtClean="0">
                <a:solidFill>
                  <a:schemeClr val="bg1"/>
                </a:solidFill>
              </a:rPr>
              <a:t>Scotland</a:t>
            </a:r>
            <a:endParaRPr lang="en-GB" cap="none" dirty="0"/>
          </a:p>
        </p:txBody>
      </p:sp>
      <p:pic>
        <p:nvPicPr>
          <p:cNvPr id="18434" name="Picture 2" descr="Edinburgh, Castle, Font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7" y="2604249"/>
            <a:ext cx="4227532" cy="28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6958" y="22675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Edinburgh Castle</a:t>
            </a:r>
          </a:p>
        </p:txBody>
      </p:sp>
      <p:pic>
        <p:nvPicPr>
          <p:cNvPr id="18436" name="Picture 4" descr="http://i2.scotlandnow.dailyrecord.co.uk/incoming/article3613479.ece/ALTERNATES/s1227b/CS15319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3224"/>
            <a:ext cx="4121190" cy="27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1995" y="20608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Isle of Skye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55696" y="5457127"/>
            <a:ext cx="23551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Edinburgh Castle </a:t>
            </a:r>
            <a:r>
              <a:rPr lang="en-GB" sz="800" dirty="0" smtClean="0"/>
              <a:t>Fontana © </a:t>
            </a:r>
            <a:r>
              <a:rPr lang="en-GB" sz="800" dirty="0" err="1" smtClean="0"/>
              <a:t>aircaloch</a:t>
            </a:r>
            <a:r>
              <a:rPr lang="en-GB" sz="800" dirty="0" smtClean="0"/>
              <a:t>, </a:t>
            </a:r>
            <a:r>
              <a:rPr lang="en-GB" sz="800" dirty="0" err="1" smtClean="0"/>
              <a:t>Pixabay</a:t>
            </a:r>
            <a:endParaRPr lang="en-GB" sz="800" dirty="0"/>
          </a:p>
        </p:txBody>
      </p:sp>
      <p:sp>
        <p:nvSpPr>
          <p:cNvPr id="3" name="Rectangle 2"/>
          <p:cNvSpPr/>
          <p:nvPr/>
        </p:nvSpPr>
        <p:spPr>
          <a:xfrm>
            <a:off x="8205047" y="5422604"/>
            <a:ext cx="776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 smtClean="0"/>
              <a:t>Scotlandnow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2647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616624" cy="1296144"/>
          </a:xfrm>
          <a:solidFill>
            <a:srgbClr val="01415B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Iconic Landmarks: </a:t>
            </a:r>
            <a:r>
              <a:rPr lang="en-GB" dirty="0" smtClean="0">
                <a:solidFill>
                  <a:schemeClr val="bg1"/>
                </a:solidFill>
              </a:rPr>
              <a:t>Wales</a:t>
            </a:r>
            <a:endParaRPr lang="en-GB" cap="none" dirty="0"/>
          </a:p>
        </p:txBody>
      </p:sp>
      <p:pic>
        <p:nvPicPr>
          <p:cNvPr id="17410" name="Picture 2" descr="https://c1.staticflickr.com/9/8603/16341670201_399f80466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9709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711" y="16915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Snowdonia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991746" cy="2243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398528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Conway Castle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296" y="6608914"/>
            <a:ext cx="17027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Conway </a:t>
            </a:r>
            <a:r>
              <a:rPr lang="en-GB" sz="800" dirty="0" smtClean="0"/>
              <a:t>Castle © aegidian, Flickr</a:t>
            </a:r>
            <a:endParaRPr lang="en-GB" sz="800" dirty="0"/>
          </a:p>
        </p:txBody>
      </p:sp>
      <p:sp>
        <p:nvSpPr>
          <p:cNvPr id="3" name="Rectangle 2"/>
          <p:cNvSpPr/>
          <p:nvPr/>
        </p:nvSpPr>
        <p:spPr>
          <a:xfrm>
            <a:off x="2771800" y="4246899"/>
            <a:ext cx="2778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+mj-lt"/>
              </a:rPr>
              <a:t>Beautiful sunset over </a:t>
            </a:r>
            <a:r>
              <a:rPr lang="en-GB" sz="800" dirty="0" smtClean="0">
                <a:solidFill>
                  <a:prstClr val="black"/>
                </a:solidFill>
                <a:latin typeface="+mj-lt"/>
              </a:rPr>
              <a:t>Snowdonia </a:t>
            </a:r>
            <a:r>
              <a:rPr lang="en-GB" sz="800" dirty="0" smtClean="0">
                <a:latin typeface="+mj-lt"/>
              </a:rPr>
              <a:t>© </a:t>
            </a:r>
            <a:r>
              <a:rPr lang="en-GB" sz="800" dirty="0" smtClean="0">
                <a:solidFill>
                  <a:prstClr val="black"/>
                </a:solidFill>
              </a:rPr>
              <a:t> </a:t>
            </a:r>
            <a:r>
              <a:rPr lang="en-GB" sz="800" dirty="0" err="1">
                <a:solidFill>
                  <a:prstClr val="black"/>
                </a:solidFill>
              </a:rPr>
              <a:t>Hefln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800" dirty="0" smtClean="0">
                <a:solidFill>
                  <a:prstClr val="black"/>
                </a:solidFill>
              </a:rPr>
              <a:t>Owen</a:t>
            </a:r>
            <a:r>
              <a:rPr lang="en-GB" sz="800" dirty="0" smtClean="0">
                <a:latin typeface="+mj-lt"/>
              </a:rPr>
              <a:t>, </a:t>
            </a:r>
            <a:r>
              <a:rPr lang="en-GB" sz="800" dirty="0">
                <a:latin typeface="+mj-lt"/>
              </a:rPr>
              <a:t>Flickr</a:t>
            </a:r>
          </a:p>
        </p:txBody>
      </p:sp>
    </p:spTree>
    <p:extLst>
      <p:ext uri="{BB962C8B-B14F-4D97-AF65-F5344CB8AC3E}">
        <p14:creationId xmlns:p14="http://schemas.microsoft.com/office/powerpoint/2010/main" val="31865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472608" cy="1368152"/>
          </a:xfrm>
          <a:solidFill>
            <a:srgbClr val="B70005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Iconic Landmarks: </a:t>
            </a:r>
            <a:r>
              <a:rPr lang="en-GB" dirty="0" smtClean="0">
                <a:solidFill>
                  <a:schemeClr val="bg1"/>
                </a:solidFill>
              </a:rPr>
              <a:t>Northern Ireland</a:t>
            </a:r>
            <a:endParaRPr lang="en-GB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235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Giant’s Causeway</a:t>
            </a:r>
            <a:endParaRPr lang="en-GB" dirty="0"/>
          </a:p>
        </p:txBody>
      </p:sp>
      <p:pic>
        <p:nvPicPr>
          <p:cNvPr id="6" name="Picture 2" descr="http://www.ulearnschool.com/blog/wp-content/uploads/2015/07/The-Giants-Cause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0064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78252"/>
            <a:ext cx="3888432" cy="2582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9658" y="27089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Dark Hedges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563888" y="5301208"/>
            <a:ext cx="873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ulearnschool</a:t>
            </a:r>
            <a:endParaRPr lang="en-GB" sz="800" dirty="0"/>
          </a:p>
        </p:txBody>
      </p:sp>
      <p:sp>
        <p:nvSpPr>
          <p:cNvPr id="3" name="Rectangle 2"/>
          <p:cNvSpPr/>
          <p:nvPr/>
        </p:nvSpPr>
        <p:spPr>
          <a:xfrm>
            <a:off x="6603453" y="5660414"/>
            <a:ext cx="20730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Dark </a:t>
            </a:r>
            <a:r>
              <a:rPr lang="en-GB" sz="800" dirty="0"/>
              <a:t>Hedges of </a:t>
            </a:r>
            <a:r>
              <a:rPr lang="en-GB" sz="800" dirty="0" err="1" smtClean="0"/>
              <a:t>Armoy</a:t>
            </a:r>
            <a:r>
              <a:rPr lang="en-GB" sz="800" dirty="0" smtClean="0"/>
              <a:t> © horslips5, Flickr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009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Country Groupings: British Isles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91109"/>
            <a:ext cx="4322763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Country Groupings: United Kingdom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49" y="1700808"/>
            <a:ext cx="3096344" cy="47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85891" y="6493654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Country Groupings: Differences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52425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438848"/>
            <a:ext cx="2088232" cy="121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6056" y="6619815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Source: Lucien </a:t>
            </a:r>
            <a:r>
              <a:rPr lang="en-GB" sz="800" dirty="0" err="1"/>
              <a:t>Goubert</a:t>
            </a:r>
            <a:r>
              <a:rPr lang="en-GB" sz="800" dirty="0"/>
              <a:t>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1415B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UK Regions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rc_mi" descr="http://www.afternoontea.co.uk/media/232444/map435name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528392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016768" y="6642556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386104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Northern </a:t>
            </a:r>
          </a:p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Ireland</a:t>
            </a:r>
            <a:endParaRPr lang="en-GB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5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Capital Cities: London, England</a:t>
            </a:r>
          </a:p>
        </p:txBody>
      </p:sp>
      <p:pic>
        <p:nvPicPr>
          <p:cNvPr id="5" name="Picture 4" descr="Abstract, Beef, Britain, British, Brown, Carro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6" y="2358172"/>
            <a:ext cx="2088232" cy="14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988840"/>
            <a:ext cx="1843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Traditional Food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4561" y="3818103"/>
            <a:ext cx="61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/>
              <a:t>Pixabay</a:t>
            </a:r>
            <a:endParaRPr lang="en-GB" sz="800" dirty="0"/>
          </a:p>
        </p:txBody>
      </p:sp>
      <p:pic>
        <p:nvPicPr>
          <p:cNvPr id="8" name="Picture 5" descr="C:\Users\Harpreet.Sanghera\Downloads\4191789760_475a5f9b1a_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7034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6412" y="442151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Music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990" y="6642556"/>
            <a:ext cx="1368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beatles</a:t>
            </a:r>
            <a:r>
              <a:rPr lang="en-GB" sz="800" dirty="0"/>
              <a:t> maniac11 </a:t>
            </a:r>
            <a:r>
              <a:rPr lang="en-GB" sz="800" dirty="0" smtClean="0"/>
              <a:t>© Flickr</a:t>
            </a:r>
            <a:endParaRPr lang="en-GB" sz="800" dirty="0"/>
          </a:p>
        </p:txBody>
      </p:sp>
      <p:sp>
        <p:nvSpPr>
          <p:cNvPr id="11" name="Rectangle 10"/>
          <p:cNvSpPr/>
          <p:nvPr/>
        </p:nvSpPr>
        <p:spPr>
          <a:xfrm>
            <a:off x="4987123" y="2022550"/>
            <a:ext cx="125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Traditions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75" y="1990353"/>
            <a:ext cx="12493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09" y="2407459"/>
            <a:ext cx="2068403" cy="137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60232" y="3710381"/>
            <a:ext cx="1321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6637" y="3772106"/>
            <a:ext cx="61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/>
              <a:t>Pixabay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Capital Cities: Edinburgh, Scotland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47" y="2063748"/>
            <a:ext cx="1584175" cy="1584175"/>
          </a:xfrm>
          <a:prstGeom prst="rect">
            <a:avLst/>
          </a:prstGeom>
        </p:spPr>
      </p:pic>
      <p:pic>
        <p:nvPicPr>
          <p:cNvPr id="6" name="Picture 6" descr="Scotland, Flag, Country, United, Kingdom, Scott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4" y="1988840"/>
            <a:ext cx="2093111" cy="15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27" y="1919177"/>
            <a:ext cx="1284329" cy="171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64" y="4365104"/>
            <a:ext cx="1237044" cy="1862842"/>
          </a:xfrm>
          <a:prstGeom prst="rect">
            <a:avLst/>
          </a:prstGeom>
        </p:spPr>
      </p:pic>
      <p:pic>
        <p:nvPicPr>
          <p:cNvPr id="10" name="Picture 10" descr="https://c1.staticflickr.com/7/6037/6239230388_e70e5e868e_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1" b="32916"/>
          <a:stretch/>
        </p:blipFill>
        <p:spPr bwMode="auto">
          <a:xfrm>
            <a:off x="6372200" y="4499409"/>
            <a:ext cx="1731886" cy="14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161581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Flag</a:t>
            </a:r>
          </a:p>
        </p:txBody>
      </p:sp>
      <p:sp>
        <p:nvSpPr>
          <p:cNvPr id="3" name="Rectangle 2"/>
          <p:cNvSpPr/>
          <p:nvPr/>
        </p:nvSpPr>
        <p:spPr>
          <a:xfrm>
            <a:off x="3860008" y="1694416"/>
            <a:ext cx="1843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Traditional Food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6509947" y="1615817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Music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2964" y="3965789"/>
            <a:ext cx="125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Traditions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35" y="3541560"/>
            <a:ext cx="476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72200" y="3631616"/>
            <a:ext cx="22557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 smtClean="0">
                <a:solidFill>
                  <a:srgbClr val="000000"/>
                </a:solidFill>
              </a:rPr>
              <a:t>Edinburgh piper © </a:t>
            </a:r>
            <a:r>
              <a:rPr lang="en-GB" sz="800" dirty="0" err="1" smtClean="0"/>
              <a:t>david.nikonvscanon</a:t>
            </a:r>
            <a:r>
              <a:rPr lang="en-GB" sz="800" dirty="0" smtClean="0"/>
              <a:t>, </a:t>
            </a:r>
            <a:r>
              <a:rPr lang="en-GB" sz="800" dirty="0" smtClean="0">
                <a:solidFill>
                  <a:srgbClr val="000000"/>
                </a:solidFill>
              </a:rPr>
              <a:t>Flickr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5578" y="3647923"/>
            <a:ext cx="14029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 smtClean="0">
                <a:solidFill>
                  <a:srgbClr val="000000"/>
                </a:solidFill>
              </a:rPr>
              <a:t>Haggis © </a:t>
            </a:r>
            <a:r>
              <a:rPr lang="en-GB" sz="800" dirty="0" smtClean="0"/>
              <a:t>tjmwatson, </a:t>
            </a:r>
            <a:r>
              <a:rPr lang="en-GB" sz="800" dirty="0" smtClean="0">
                <a:solidFill>
                  <a:srgbClr val="000000"/>
                </a:solidFill>
              </a:rPr>
              <a:t>Flickr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7835" y="6219964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Scottish </a:t>
            </a:r>
            <a:r>
              <a:rPr lang="en-GB" sz="800" dirty="0" smtClean="0"/>
              <a:t>Dancing </a:t>
            </a:r>
            <a:r>
              <a:rPr lang="en-GB" sz="800" dirty="0" smtClean="0">
                <a:solidFill>
                  <a:srgbClr val="000000"/>
                </a:solidFill>
              </a:rPr>
              <a:t>© </a:t>
            </a:r>
            <a:r>
              <a:rPr lang="en-GB" sz="800" dirty="0" err="1" smtClean="0"/>
              <a:t>Herkie</a:t>
            </a:r>
            <a:r>
              <a:rPr lang="en-GB" sz="800" dirty="0" smtClean="0">
                <a:solidFill>
                  <a:srgbClr val="000000"/>
                </a:solidFill>
              </a:rPr>
              <a:t>, </a:t>
            </a:r>
            <a:r>
              <a:rPr lang="en-GB" sz="800" dirty="0">
                <a:solidFill>
                  <a:srgbClr val="000000"/>
                </a:solidFill>
              </a:rPr>
              <a:t>Flickr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77262" y="5897391"/>
            <a:ext cx="24304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Loch Ness Monster on </a:t>
            </a:r>
            <a:r>
              <a:rPr lang="en-GB" sz="800" dirty="0" smtClean="0"/>
              <a:t>Holiday </a:t>
            </a:r>
            <a:r>
              <a:rPr lang="en-GB" sz="800" dirty="0" smtClean="0">
                <a:solidFill>
                  <a:srgbClr val="000000"/>
                </a:solidFill>
              </a:rPr>
              <a:t>© </a:t>
            </a:r>
            <a:r>
              <a:rPr lang="en-GB" sz="800" dirty="0"/>
              <a:t>archer10</a:t>
            </a:r>
            <a:r>
              <a:rPr lang="en-GB" sz="800" dirty="0" smtClean="0"/>
              <a:t>, </a:t>
            </a:r>
            <a:r>
              <a:rPr lang="en-GB" sz="800" dirty="0" smtClean="0">
                <a:solidFill>
                  <a:srgbClr val="000000"/>
                </a:solidFill>
              </a:rPr>
              <a:t>Flickr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Capital Cities: Cardiff, Wales</a:t>
            </a:r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99" y="2038680"/>
            <a:ext cx="1226305" cy="1566450"/>
          </a:xfrm>
          <a:prstGeom prst="rect">
            <a:avLst/>
          </a:prstGeom>
        </p:spPr>
      </p:pic>
      <p:pic>
        <p:nvPicPr>
          <p:cNvPr id="7" name="Picture 2" descr="https://upload.wikimedia.org/wikipedia/commons/thumb/5/59/Flag_of_Wales_2.svg/2000px-Flag_of_Wales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02" y="2132856"/>
            <a:ext cx="2556795" cy="153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farm5.staticflickr.com/4115/4892570672_4fd4d731f8_o_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18" y="2056019"/>
            <a:ext cx="2427871" cy="16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f/fc/Rugby_world_cup_2011_wales_fidji_6_octobre_2011_-_73095671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2" y="4217128"/>
            <a:ext cx="2658315" cy="17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affodil, Flower, Yellow Flow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/>
          <a:stretch/>
        </p:blipFill>
        <p:spPr bwMode="auto">
          <a:xfrm>
            <a:off x="3705265" y="4365104"/>
            <a:ext cx="2568009" cy="17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hrinkingwmn.files.wordpress.com/2014/08/wal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2" y="4365104"/>
            <a:ext cx="2212134" cy="12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4611" y="176352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Flag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8548" y="1705740"/>
            <a:ext cx="147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Music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82025" y="1711574"/>
            <a:ext cx="1843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Traditional Food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4802" y="383458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Sport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3356" y="3933056"/>
            <a:ext cx="125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Traditions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4365" y="3656959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 smtClean="0">
                <a:solidFill>
                  <a:srgbClr val="000000"/>
                </a:solidFill>
              </a:rPr>
              <a:t>Wikipedia Commons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9305" y="3674865"/>
            <a:ext cx="18213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 smtClean="0">
                <a:solidFill>
                  <a:srgbClr val="000000"/>
                </a:solidFill>
              </a:rPr>
              <a:t>Welsh </a:t>
            </a:r>
            <a:r>
              <a:rPr lang="en-GB" sz="800" dirty="0">
                <a:solidFill>
                  <a:srgbClr val="000000"/>
                </a:solidFill>
              </a:rPr>
              <a:t>R</a:t>
            </a:r>
            <a:r>
              <a:rPr lang="en-GB" sz="800" dirty="0" smtClean="0">
                <a:solidFill>
                  <a:srgbClr val="000000"/>
                </a:solidFill>
              </a:rPr>
              <a:t>arebit </a:t>
            </a:r>
            <a:r>
              <a:rPr lang="en-GB" sz="800" dirty="0">
                <a:solidFill>
                  <a:srgbClr val="000000"/>
                </a:solidFill>
              </a:rPr>
              <a:t>© </a:t>
            </a:r>
            <a:r>
              <a:rPr lang="en-GB" sz="800" dirty="0" err="1"/>
              <a:t>tristankenny</a:t>
            </a:r>
            <a:r>
              <a:rPr lang="en-GB" sz="800" dirty="0" smtClean="0">
                <a:solidFill>
                  <a:srgbClr val="000000"/>
                </a:solidFill>
              </a:rPr>
              <a:t>, </a:t>
            </a:r>
            <a:r>
              <a:rPr lang="en-GB" sz="800" dirty="0">
                <a:solidFill>
                  <a:srgbClr val="000000"/>
                </a:solidFill>
              </a:rPr>
              <a:t>Flickr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14809" y="3654461"/>
            <a:ext cx="11753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 smtClean="0">
                <a:solidFill>
                  <a:srgbClr val="000000"/>
                </a:solidFill>
              </a:rPr>
              <a:t>Harp © </a:t>
            </a:r>
            <a:r>
              <a:rPr lang="en-GB" sz="800" dirty="0" smtClean="0"/>
              <a:t>adil113</a:t>
            </a:r>
            <a:r>
              <a:rPr lang="en-GB" sz="800" dirty="0" smtClean="0">
                <a:solidFill>
                  <a:srgbClr val="000000"/>
                </a:solidFill>
              </a:rPr>
              <a:t>, </a:t>
            </a:r>
            <a:r>
              <a:rPr lang="en-GB" sz="800" dirty="0">
                <a:solidFill>
                  <a:srgbClr val="000000"/>
                </a:solidFill>
              </a:rPr>
              <a:t>Flickr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88993" y="5977530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>
                <a:solidFill>
                  <a:srgbClr val="000000"/>
                </a:solidFill>
              </a:rPr>
              <a:t>Wikipedia Commons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39740" y="6091830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92894" y="6091830"/>
            <a:ext cx="27009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Daffodil </a:t>
            </a:r>
            <a:r>
              <a:rPr lang="en-GB" sz="800" dirty="0"/>
              <a:t>Flower Yellow </a:t>
            </a:r>
            <a:r>
              <a:rPr lang="en-GB" sz="800" dirty="0" smtClean="0"/>
              <a:t>Flower </a:t>
            </a:r>
            <a:r>
              <a:rPr lang="en-GB" sz="800" dirty="0">
                <a:solidFill>
                  <a:srgbClr val="000000"/>
                </a:solidFill>
              </a:rPr>
              <a:t>© </a:t>
            </a:r>
            <a:r>
              <a:rPr lang="en-GB" sz="800" dirty="0" smtClean="0"/>
              <a:t>szjeno09190, </a:t>
            </a:r>
            <a:r>
              <a:rPr lang="en-GB" sz="800" dirty="0" err="1"/>
              <a:t>Pixabay</a:t>
            </a:r>
            <a:r>
              <a:rPr lang="en-GB" sz="800" dirty="0"/>
              <a:t>: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11248" y="5608999"/>
            <a:ext cx="9460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</a:rPr>
              <a:t>© </a:t>
            </a:r>
            <a:r>
              <a:rPr lang="en-GB" sz="800" dirty="0" smtClean="0">
                <a:solidFill>
                  <a:srgbClr val="000000"/>
                </a:solidFill>
              </a:rPr>
              <a:t> </a:t>
            </a:r>
            <a:r>
              <a:rPr lang="en-GB" sz="800" dirty="0" err="1" smtClean="0"/>
              <a:t>shrinkingwmn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933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Capital Cities: </a:t>
            </a:r>
            <a:endParaRPr lang="en-GB" altLang="en-US" b="1" kern="0" dirty="0" smtClean="0">
              <a:solidFill>
                <a:schemeClr val="bg1"/>
              </a:solidFill>
            </a:endParaRPr>
          </a:p>
          <a:p>
            <a:r>
              <a:rPr lang="en-GB" altLang="en-US" sz="2800" b="1" kern="0" dirty="0" smtClean="0">
                <a:solidFill>
                  <a:schemeClr val="bg1"/>
                </a:solidFill>
              </a:rPr>
              <a:t>Belfast</a:t>
            </a:r>
            <a:r>
              <a:rPr lang="en-GB" altLang="en-US" sz="2800" b="1" kern="0" dirty="0">
                <a:solidFill>
                  <a:schemeClr val="bg1"/>
                </a:solidFill>
              </a:rPr>
              <a:t>, Northern Ireland</a:t>
            </a:r>
          </a:p>
        </p:txBody>
      </p:sp>
      <p:pic>
        <p:nvPicPr>
          <p:cNvPr id="5" name="Picture 5" descr="https://weebirdiecafe.files.wordpress.com/2014/03/p1060951-640x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4" y="2226383"/>
            <a:ext cx="2160205" cy="16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upload.wikimedia.org/wikipedia/commons/thumb/4/48/Cillian_Vallely_on_Uilleann_Pipes.jpg/381px-Cillian_Vallely_on_Uilleann_Pi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91993"/>
            <a:ext cx="1601066" cy="20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57" y="4810981"/>
            <a:ext cx="2592289" cy="17295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160" y="3849912"/>
            <a:ext cx="16289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Soda </a:t>
            </a:r>
            <a:r>
              <a:rPr lang="en-GB" sz="800" dirty="0" err="1"/>
              <a:t>Farls</a:t>
            </a:r>
            <a:r>
              <a:rPr lang="en-GB" sz="800" dirty="0"/>
              <a:t>  </a:t>
            </a:r>
            <a:r>
              <a:rPr lang="en-GB" sz="800" dirty="0" smtClean="0"/>
              <a:t>© </a:t>
            </a:r>
            <a:r>
              <a:rPr lang="en-GB" sz="800" dirty="0" err="1" smtClean="0"/>
              <a:t>Weebirdie’s</a:t>
            </a:r>
            <a:r>
              <a:rPr lang="en-GB" sz="800" dirty="0" smtClean="0"/>
              <a:t> </a:t>
            </a:r>
            <a:r>
              <a:rPr lang="en-GB" sz="800" dirty="0"/>
              <a:t>Cafe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3257" y="4204882"/>
            <a:ext cx="18213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 err="1"/>
              <a:t>Uileann</a:t>
            </a:r>
            <a:r>
              <a:rPr lang="en-GB" sz="800" dirty="0"/>
              <a:t> </a:t>
            </a:r>
            <a:r>
              <a:rPr lang="en-GB" sz="800" dirty="0" smtClean="0"/>
              <a:t>Pipes, </a:t>
            </a:r>
            <a:r>
              <a:rPr lang="en-GB" sz="800" dirty="0" smtClean="0">
                <a:solidFill>
                  <a:srgbClr val="000000"/>
                </a:solidFill>
              </a:rPr>
              <a:t>Wikipedia </a:t>
            </a:r>
            <a:r>
              <a:rPr lang="en-GB" sz="800" dirty="0">
                <a:solidFill>
                  <a:srgbClr val="000000"/>
                </a:solidFill>
              </a:rPr>
              <a:t>Commons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94437" y="1823426"/>
            <a:ext cx="147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Music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691260" y="1857051"/>
            <a:ext cx="1843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Traditional Food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72200" y="4420326"/>
            <a:ext cx="125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Traditions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24128" y="6613573"/>
            <a:ext cx="31233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Mussenden Temple and Downhill </a:t>
            </a:r>
            <a:r>
              <a:rPr lang="en-GB" sz="800" dirty="0" smtClean="0"/>
              <a:t>Beach © </a:t>
            </a:r>
            <a:r>
              <a:rPr lang="en-GB" sz="800" dirty="0" err="1" smtClean="0"/>
              <a:t>John.purvis</a:t>
            </a:r>
            <a:r>
              <a:rPr lang="en-GB" sz="800" dirty="0" smtClean="0"/>
              <a:t>, Flickr </a:t>
            </a:r>
            <a:endParaRPr lang="en-GB" sz="800" dirty="0"/>
          </a:p>
        </p:txBody>
      </p:sp>
      <p:pic>
        <p:nvPicPr>
          <p:cNvPr id="1026" name="Picture 2" descr="File:Giant's Causeway Basalt Formation (12299309106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51" y="3174401"/>
            <a:ext cx="2242182" cy="149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4151" y="249289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Giants Causeway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7E6419A-7E70-4574-907B-36897AEE041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82B7CC8-BE54-4BE3-BB91-305280DD7DD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173</TotalTime>
  <Words>868</Words>
  <Application>Microsoft Office PowerPoint</Application>
  <PresentationFormat>On-screen Show (4:3)</PresentationFormat>
  <Paragraphs>144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RGS-IBG Powerpoint template</vt:lpstr>
      <vt:lpstr>Lesson one:  The UK- Building a picture</vt:lpstr>
      <vt:lpstr>Country Groupings: British Isles</vt:lpstr>
      <vt:lpstr>PowerPoint Presentation</vt:lpstr>
      <vt:lpstr>PowerPoint Presentation</vt:lpstr>
      <vt:lpstr>UK Regions</vt:lpstr>
      <vt:lpstr>PowerPoint Presentation</vt:lpstr>
      <vt:lpstr>Capital Cities: Edinburgh, Scotland</vt:lpstr>
      <vt:lpstr>PowerPoint Presentation</vt:lpstr>
      <vt:lpstr>PowerPoint Presentation</vt:lpstr>
      <vt:lpstr>PowerPoint Presentation</vt:lpstr>
      <vt:lpstr>Political Structure: Scotland</vt:lpstr>
      <vt:lpstr>PowerPoint Presentation</vt:lpstr>
      <vt:lpstr>PowerPoint Presentation</vt:lpstr>
      <vt:lpstr>Iconic Landmarks: England</vt:lpstr>
      <vt:lpstr>Iconic Landmarks: Scotland</vt:lpstr>
      <vt:lpstr>Iconic Landmarks: Wales</vt:lpstr>
      <vt:lpstr>Iconic Landmarks: Northern Ireland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Laura Price</dc:creator>
  <cp:lastModifiedBy>Steve Brace</cp:lastModifiedBy>
  <cp:revision>18</cp:revision>
  <dcterms:created xsi:type="dcterms:W3CDTF">2016-03-24T16:34:28Z</dcterms:created>
  <dcterms:modified xsi:type="dcterms:W3CDTF">2016-09-26T15:15:19Z</dcterms:modified>
</cp:coreProperties>
</file>