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AD3A2-ABF6-4079-876A-30B69AC3BFCB}" v="8" dt="2023-05-04T17:34:22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McGill" userId="45e2467a-38c0-4cdd-91ef-8d9edb85aa92" providerId="ADAL" clId="{DD0AD3A2-ABF6-4079-876A-30B69AC3BFCB}"/>
    <pc:docChg chg="modSld">
      <pc:chgData name="Glen McGill" userId="45e2467a-38c0-4cdd-91ef-8d9edb85aa92" providerId="ADAL" clId="{DD0AD3A2-ABF6-4079-876A-30B69AC3BFCB}" dt="2023-05-04T17:34:22.364" v="10"/>
      <pc:docMkLst>
        <pc:docMk/>
      </pc:docMkLst>
      <pc:sldChg chg="addSp modSp mod">
        <pc:chgData name="Glen McGill" userId="45e2467a-38c0-4cdd-91ef-8d9edb85aa92" providerId="ADAL" clId="{DD0AD3A2-ABF6-4079-876A-30B69AC3BFCB}" dt="2023-05-04T17:34:03.648" v="2" actId="1076"/>
        <pc:sldMkLst>
          <pc:docMk/>
          <pc:sldMk cId="4060937130" sldId="256"/>
        </pc:sldMkLst>
        <pc:picChg chg="add mod">
          <ac:chgData name="Glen McGill" userId="45e2467a-38c0-4cdd-91ef-8d9edb85aa92" providerId="ADAL" clId="{DD0AD3A2-ABF6-4079-876A-30B69AC3BFCB}" dt="2023-05-04T17:34:03.648" v="2" actId="1076"/>
          <ac:picMkLst>
            <pc:docMk/>
            <pc:sldMk cId="4060937130" sldId="256"/>
            <ac:picMk id="2" creationId="{F4E4BD57-F629-B0E1-860E-38C36D93C670}"/>
          </ac:picMkLst>
        </pc:picChg>
      </pc:sldChg>
      <pc:sldChg chg="addSp modSp mod">
        <pc:chgData name="Glen McGill" userId="45e2467a-38c0-4cdd-91ef-8d9edb85aa92" providerId="ADAL" clId="{DD0AD3A2-ABF6-4079-876A-30B69AC3BFCB}" dt="2023-05-04T17:34:09.045" v="4" actId="1036"/>
        <pc:sldMkLst>
          <pc:docMk/>
          <pc:sldMk cId="630736720" sldId="257"/>
        </pc:sldMkLst>
        <pc:picChg chg="add mod">
          <ac:chgData name="Glen McGill" userId="45e2467a-38c0-4cdd-91ef-8d9edb85aa92" providerId="ADAL" clId="{DD0AD3A2-ABF6-4079-876A-30B69AC3BFCB}" dt="2023-05-04T17:34:09.045" v="4" actId="1036"/>
          <ac:picMkLst>
            <pc:docMk/>
            <pc:sldMk cId="630736720" sldId="257"/>
            <ac:picMk id="2" creationId="{4007E85C-D021-2554-1495-CF0B4EC3CC92}"/>
          </ac:picMkLst>
        </pc:picChg>
      </pc:sldChg>
      <pc:sldChg chg="addSp modSp">
        <pc:chgData name="Glen McGill" userId="45e2467a-38c0-4cdd-91ef-8d9edb85aa92" providerId="ADAL" clId="{DD0AD3A2-ABF6-4079-876A-30B69AC3BFCB}" dt="2023-05-04T17:34:11.041" v="5"/>
        <pc:sldMkLst>
          <pc:docMk/>
          <pc:sldMk cId="1284922845" sldId="258"/>
        </pc:sldMkLst>
        <pc:picChg chg="add mod">
          <ac:chgData name="Glen McGill" userId="45e2467a-38c0-4cdd-91ef-8d9edb85aa92" providerId="ADAL" clId="{DD0AD3A2-ABF6-4079-876A-30B69AC3BFCB}" dt="2023-05-04T17:34:11.041" v="5"/>
          <ac:picMkLst>
            <pc:docMk/>
            <pc:sldMk cId="1284922845" sldId="258"/>
            <ac:picMk id="2" creationId="{80815FCA-C6FD-3C48-4E7D-541F6BEA6694}"/>
          </ac:picMkLst>
        </pc:picChg>
      </pc:sldChg>
      <pc:sldChg chg="addSp modSp">
        <pc:chgData name="Glen McGill" userId="45e2467a-38c0-4cdd-91ef-8d9edb85aa92" providerId="ADAL" clId="{DD0AD3A2-ABF6-4079-876A-30B69AC3BFCB}" dt="2023-05-04T17:34:12.858" v="6"/>
        <pc:sldMkLst>
          <pc:docMk/>
          <pc:sldMk cId="3109171432" sldId="259"/>
        </pc:sldMkLst>
        <pc:picChg chg="add mod">
          <ac:chgData name="Glen McGill" userId="45e2467a-38c0-4cdd-91ef-8d9edb85aa92" providerId="ADAL" clId="{DD0AD3A2-ABF6-4079-876A-30B69AC3BFCB}" dt="2023-05-04T17:34:12.858" v="6"/>
          <ac:picMkLst>
            <pc:docMk/>
            <pc:sldMk cId="3109171432" sldId="259"/>
            <ac:picMk id="2" creationId="{6B49FC7E-459C-3689-367D-A0D62A12EBBD}"/>
          </ac:picMkLst>
        </pc:picChg>
      </pc:sldChg>
      <pc:sldChg chg="addSp modSp">
        <pc:chgData name="Glen McGill" userId="45e2467a-38c0-4cdd-91ef-8d9edb85aa92" providerId="ADAL" clId="{DD0AD3A2-ABF6-4079-876A-30B69AC3BFCB}" dt="2023-05-04T17:34:14.887" v="7"/>
        <pc:sldMkLst>
          <pc:docMk/>
          <pc:sldMk cId="808783313" sldId="260"/>
        </pc:sldMkLst>
        <pc:picChg chg="add mod">
          <ac:chgData name="Glen McGill" userId="45e2467a-38c0-4cdd-91ef-8d9edb85aa92" providerId="ADAL" clId="{DD0AD3A2-ABF6-4079-876A-30B69AC3BFCB}" dt="2023-05-04T17:34:14.887" v="7"/>
          <ac:picMkLst>
            <pc:docMk/>
            <pc:sldMk cId="808783313" sldId="260"/>
            <ac:picMk id="2" creationId="{DD0AF22B-8ADC-F65B-529E-35A9E8E0C693}"/>
          </ac:picMkLst>
        </pc:picChg>
      </pc:sldChg>
      <pc:sldChg chg="addSp modSp">
        <pc:chgData name="Glen McGill" userId="45e2467a-38c0-4cdd-91ef-8d9edb85aa92" providerId="ADAL" clId="{DD0AD3A2-ABF6-4079-876A-30B69AC3BFCB}" dt="2023-05-04T17:34:18.170" v="8"/>
        <pc:sldMkLst>
          <pc:docMk/>
          <pc:sldMk cId="1909371945" sldId="261"/>
        </pc:sldMkLst>
        <pc:picChg chg="add mod">
          <ac:chgData name="Glen McGill" userId="45e2467a-38c0-4cdd-91ef-8d9edb85aa92" providerId="ADAL" clId="{DD0AD3A2-ABF6-4079-876A-30B69AC3BFCB}" dt="2023-05-04T17:34:18.170" v="8"/>
          <ac:picMkLst>
            <pc:docMk/>
            <pc:sldMk cId="1909371945" sldId="261"/>
            <ac:picMk id="2" creationId="{1EDF2EB8-0B91-A157-78B2-C2943B9D21E3}"/>
          </ac:picMkLst>
        </pc:picChg>
      </pc:sldChg>
      <pc:sldChg chg="addSp modSp">
        <pc:chgData name="Glen McGill" userId="45e2467a-38c0-4cdd-91ef-8d9edb85aa92" providerId="ADAL" clId="{DD0AD3A2-ABF6-4079-876A-30B69AC3BFCB}" dt="2023-05-04T17:34:20.341" v="9"/>
        <pc:sldMkLst>
          <pc:docMk/>
          <pc:sldMk cId="1937515252" sldId="262"/>
        </pc:sldMkLst>
        <pc:picChg chg="add mod">
          <ac:chgData name="Glen McGill" userId="45e2467a-38c0-4cdd-91ef-8d9edb85aa92" providerId="ADAL" clId="{DD0AD3A2-ABF6-4079-876A-30B69AC3BFCB}" dt="2023-05-04T17:34:20.341" v="9"/>
          <ac:picMkLst>
            <pc:docMk/>
            <pc:sldMk cId="1937515252" sldId="262"/>
            <ac:picMk id="2" creationId="{1520A90C-74C9-65B7-11D6-5416EEA4905D}"/>
          </ac:picMkLst>
        </pc:picChg>
      </pc:sldChg>
      <pc:sldChg chg="addSp modSp">
        <pc:chgData name="Glen McGill" userId="45e2467a-38c0-4cdd-91ef-8d9edb85aa92" providerId="ADAL" clId="{DD0AD3A2-ABF6-4079-876A-30B69AC3BFCB}" dt="2023-05-04T17:34:22.364" v="10"/>
        <pc:sldMkLst>
          <pc:docMk/>
          <pc:sldMk cId="2517795753" sldId="263"/>
        </pc:sldMkLst>
        <pc:picChg chg="add mod">
          <ac:chgData name="Glen McGill" userId="45e2467a-38c0-4cdd-91ef-8d9edb85aa92" providerId="ADAL" clId="{DD0AD3A2-ABF6-4079-876A-30B69AC3BFCB}" dt="2023-05-04T17:34:22.364" v="10"/>
          <ac:picMkLst>
            <pc:docMk/>
            <pc:sldMk cId="2517795753" sldId="263"/>
            <ac:picMk id="2" creationId="{6D09F26E-8699-0447-D903-8DC3193D96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C609-B169-6DE5-0EA1-875A29B4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51940-4605-B429-8DBA-39EFAD92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1B0E-2891-08AE-4C49-F4407D68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56F0A-96C3-52B6-2CA5-7E4062AB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3CA0-C034-B1D1-454F-9B28165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9979-FB23-87FE-48F6-ACED289E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55C2E-5C78-0281-88B8-81D9A4BCA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1744-BCC8-D9E4-0295-4E42FB88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E258-9105-B79E-A9E3-740D8E73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5DDA-59FA-4D01-C30C-DF813693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B6D5F-35D9-9FC7-5999-1F689FD8D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10E48-8738-CD6D-EF47-EBD3F9DA9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B777-6C47-045B-D5A6-21F001CE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D9838-75B3-1E20-8A34-7481CA4E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2E91-7777-7006-D1EE-89B573A2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13A6-18F0-E231-DF71-812B4CE9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EC98-4163-7FA6-8D4A-9F74D50F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785D-50B4-46B0-7AE5-BA015615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BEEF-8485-AAF8-7205-633C39BE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B76D-9913-AEEB-7EC4-3A2B3D86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F1D8-8334-69A7-99C7-7ADC0E87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BD0E3-AC9A-400B-C932-411FF9F31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FED1E-FD6D-A40D-A6C8-49A76B0D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736C-6D92-7677-F98C-38A5666F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A1E66-B7B9-9E7E-6895-84B608A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B45-0583-0F8C-8A4B-AF9FBE1D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9E68-896F-A907-9455-A497CA86C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134D9-CDBA-AEE6-8C68-C6070303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EE2A-7BED-1062-C2A1-69819A66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CD431-CD66-2B70-3A7F-602D6698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E780-F30A-CAD7-85CB-1D4DAD1C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2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D7A7-B4B7-9E45-8B15-F7F1F8E6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2D721-7241-AEB8-62A7-4482DC81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2CDFB-6394-0DEE-FBFD-3568469B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5168D-0BA0-16B5-AC03-457AD978D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6647F-AF72-1F4F-80D4-926DC7201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75A60-5CC8-6478-2B18-A229C5DA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9B424-9F9C-DF30-8E87-29223CFE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43ED3-AFA7-1269-9724-040C2CD7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8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56C7-A034-65CB-FF56-508BCC72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12A33-E126-BF9A-23A8-2361C225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86E8-09E0-E823-50C1-8EEA8C2A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FD57E-0676-37A6-8ADE-70F7F510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4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08B48-1077-AA33-B5AD-725C3CD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F522C-B0AF-341A-96C9-1B1ECB47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2A37-C782-67EE-EA00-A64FECF3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41DF-EEDB-DF49-1B08-DC89B487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F8D5-4809-F9C1-E951-B3F313DE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82F4B-BA10-B8A7-8B2A-9A19783FC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7767-72FC-7CA3-628F-4E787DC2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8F1FD-C49A-7ACB-9960-CCC02F12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F2D1-3335-B639-BF6A-73C59859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D53F-944D-6694-BF28-E04AB76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6C010-60C1-A01F-A3D5-A9D4543F1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AAF10-1F25-1EC9-8D90-ED7E9F8A4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84CD7-B3A1-D7C9-B16B-A53CF17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AB61-E2F2-1DE2-3364-FEA23A65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2A137-4A92-B91A-B16C-5592FE39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7FEBC-EC27-8E96-A51F-F2A2165C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9C12-1499-A3C6-488B-4A52D82B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528A-CDF3-6743-37B2-79AC0A31B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D11B-676F-4FF0-931E-44F895A5BE4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98C3-8620-35C4-B093-5286A9CA8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051D6-0933-2F48-E231-31479637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cisca Rockey">
            <a:extLst>
              <a:ext uri="{FF2B5EF4-FFF2-40B4-BE49-F238E27FC236}">
                <a16:creationId xmlns:a16="http://schemas.microsoft.com/office/drawing/2014/main" id="{89A81FF9-F4D4-D876-DEC3-E92D7BCB3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r="13437"/>
          <a:stretch/>
        </p:blipFill>
        <p:spPr bwMode="auto">
          <a:xfrm>
            <a:off x="2695574" y="0"/>
            <a:ext cx="6743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E4BD57-F629-B0E1-860E-38C36D93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 Anjana Khatwa">
            <a:extLst>
              <a:ext uri="{FF2B5EF4-FFF2-40B4-BE49-F238E27FC236}">
                <a16:creationId xmlns:a16="http://schemas.microsoft.com/office/drawing/2014/main" id="{1843A9A5-CADD-4C2D-1DF5-9A5D339F0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r="19062"/>
          <a:stretch/>
        </p:blipFill>
        <p:spPr bwMode="auto">
          <a:xfrm>
            <a:off x="3305175" y="0"/>
            <a:ext cx="561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07E85C-D021-2554-1495-CF0B4EC3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53954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 Gill">
            <a:extLst>
              <a:ext uri="{FF2B5EF4-FFF2-40B4-BE49-F238E27FC236}">
                <a16:creationId xmlns:a16="http://schemas.microsoft.com/office/drawing/2014/main" id="{FE970810-7EF9-1A4E-8C6E-D1B88C31B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15730"/>
          <a:stretch/>
        </p:blipFill>
        <p:spPr bwMode="auto">
          <a:xfrm>
            <a:off x="3000375" y="0"/>
            <a:ext cx="6229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15FCA-C6FD-3C48-4E7D-541F6BEA6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fessor Hannah Cloke">
            <a:extLst>
              <a:ext uri="{FF2B5EF4-FFF2-40B4-BE49-F238E27FC236}">
                <a16:creationId xmlns:a16="http://schemas.microsoft.com/office/drawing/2014/main" id="{4CCD4883-437C-209F-9E0B-5D287286F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270"/>
          <a:stretch/>
        </p:blipFill>
        <p:spPr bwMode="auto">
          <a:xfrm>
            <a:off x="3276600" y="0"/>
            <a:ext cx="562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49FC7E-459C-3689-367D-A0D62A12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fessor Benjamin Hennig">
            <a:extLst>
              <a:ext uri="{FF2B5EF4-FFF2-40B4-BE49-F238E27FC236}">
                <a16:creationId xmlns:a16="http://schemas.microsoft.com/office/drawing/2014/main" id="{3885D1CB-5B9E-0814-34AE-87FBDD49E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3646"/>
          <a:stretch/>
        </p:blipFill>
        <p:spPr bwMode="auto">
          <a:xfrm>
            <a:off x="3676650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0AF22B-8ADC-F65B-529E-35A9E8E0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ne Rumble OBE">
            <a:extLst>
              <a:ext uri="{FF2B5EF4-FFF2-40B4-BE49-F238E27FC236}">
                <a16:creationId xmlns:a16="http://schemas.microsoft.com/office/drawing/2014/main" id="{9C88AADF-CA5A-6FD6-35CA-2CB202E2A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3854"/>
          <a:stretch/>
        </p:blipFill>
        <p:spPr bwMode="auto">
          <a:xfrm>
            <a:off x="3724275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F2EB8-0B91-A157-78B2-C2943B9D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F2F60BB-5138-31B3-6FE4-53C91E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20A90C-74C9-65B7-11D6-5416EEA4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2FB0CA8F-0A8C-0F56-8E29-4A8129BB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0"/>
            <a:ext cx="5875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09F26E-8699-0447-D903-8DC3193D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McGill</dc:creator>
  <cp:lastModifiedBy>Glen McGill</cp:lastModifiedBy>
  <cp:revision>1</cp:revision>
  <dcterms:created xsi:type="dcterms:W3CDTF">2023-05-04T16:50:21Z</dcterms:created>
  <dcterms:modified xsi:type="dcterms:W3CDTF">2023-05-04T17:34:23Z</dcterms:modified>
</cp:coreProperties>
</file>