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18"/>
  </p:notesMasterIdLst>
  <p:sldIdLst>
    <p:sldId id="299" r:id="rId3"/>
    <p:sldId id="319" r:id="rId4"/>
    <p:sldId id="323" r:id="rId5"/>
    <p:sldId id="266" r:id="rId6"/>
    <p:sldId id="277" r:id="rId7"/>
    <p:sldId id="327" r:id="rId8"/>
    <p:sldId id="325" r:id="rId9"/>
    <p:sldId id="328" r:id="rId10"/>
    <p:sldId id="329" r:id="rId11"/>
    <p:sldId id="326" r:id="rId12"/>
    <p:sldId id="330" r:id="rId13"/>
    <p:sldId id="322" r:id="rId14"/>
    <p:sldId id="317" r:id="rId15"/>
    <p:sldId id="321" r:id="rId16"/>
    <p:sldId id="331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160"/>
    <a:srgbClr val="797E01"/>
    <a:srgbClr val="B70005"/>
    <a:srgbClr val="01415B"/>
    <a:srgbClr val="D6621A"/>
    <a:srgbClr val="CE5300"/>
    <a:srgbClr val="D65700"/>
    <a:srgbClr val="F5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3EADAB-9BA7-4C6D-9CCB-5269FB28CA30}" v="2" dt="2021-07-23T14:03:18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119"/>
        <p:guide pos="9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Brown" userId="9f19065e-62d3-4dfd-ae7a-4e29e714addb" providerId="ADAL" clId="{9F3EADAB-9BA7-4C6D-9CCB-5269FB28CA30}"/>
    <pc:docChg chg="modSld">
      <pc:chgData name="Claire Brown" userId="9f19065e-62d3-4dfd-ae7a-4e29e714addb" providerId="ADAL" clId="{9F3EADAB-9BA7-4C6D-9CCB-5269FB28CA30}" dt="2021-07-23T14:03:17.450" v="14" actId="20577"/>
      <pc:docMkLst>
        <pc:docMk/>
      </pc:docMkLst>
      <pc:sldChg chg="modSp mod">
        <pc:chgData name="Claire Brown" userId="9f19065e-62d3-4dfd-ae7a-4e29e714addb" providerId="ADAL" clId="{9F3EADAB-9BA7-4C6D-9CCB-5269FB28CA30}" dt="2021-07-23T10:55:03.568" v="12" actId="1035"/>
        <pc:sldMkLst>
          <pc:docMk/>
          <pc:sldMk cId="0" sldId="299"/>
        </pc:sldMkLst>
        <pc:spChg chg="mod">
          <ac:chgData name="Claire Brown" userId="9f19065e-62d3-4dfd-ae7a-4e29e714addb" providerId="ADAL" clId="{9F3EADAB-9BA7-4C6D-9CCB-5269FB28CA30}" dt="2021-07-23T10:54:49.481" v="1" actId="14100"/>
          <ac:spMkLst>
            <pc:docMk/>
            <pc:sldMk cId="0" sldId="299"/>
            <ac:spMk id="69634" creationId="{00000000-0000-0000-0000-000000000000}"/>
          </ac:spMkLst>
        </pc:spChg>
        <pc:picChg chg="mod">
          <ac:chgData name="Claire Brown" userId="9f19065e-62d3-4dfd-ae7a-4e29e714addb" providerId="ADAL" clId="{9F3EADAB-9BA7-4C6D-9CCB-5269FB28CA30}" dt="2021-07-23T10:54:53.080" v="2" actId="1076"/>
          <ac:picMkLst>
            <pc:docMk/>
            <pc:sldMk cId="0" sldId="299"/>
            <ac:picMk id="10" creationId="{5F15D527-A7AE-4FF7-AE89-AB8C5FABC30B}"/>
          </ac:picMkLst>
        </pc:picChg>
        <pc:picChg chg="mod">
          <ac:chgData name="Claire Brown" userId="9f19065e-62d3-4dfd-ae7a-4e29e714addb" providerId="ADAL" clId="{9F3EADAB-9BA7-4C6D-9CCB-5269FB28CA30}" dt="2021-07-23T10:55:03.568" v="12" actId="1035"/>
          <ac:picMkLst>
            <pc:docMk/>
            <pc:sldMk cId="0" sldId="299"/>
            <ac:picMk id="11" creationId="{E1F144CE-F146-460B-86C9-1CDB3E67B64E}"/>
          </ac:picMkLst>
        </pc:picChg>
      </pc:sldChg>
      <pc:sldChg chg="modSp mod">
        <pc:chgData name="Claire Brown" userId="9f19065e-62d3-4dfd-ae7a-4e29e714addb" providerId="ADAL" clId="{9F3EADAB-9BA7-4C6D-9CCB-5269FB28CA30}" dt="2021-07-23T14:03:17.450" v="14" actId="20577"/>
        <pc:sldMkLst>
          <pc:docMk/>
          <pc:sldMk cId="1088204460" sldId="331"/>
        </pc:sldMkLst>
        <pc:spChg chg="mod">
          <ac:chgData name="Claire Brown" userId="9f19065e-62d3-4dfd-ae7a-4e29e714addb" providerId="ADAL" clId="{9F3EADAB-9BA7-4C6D-9CCB-5269FB28CA30}" dt="2021-07-23T14:03:17.450" v="14" actId="20577"/>
          <ac:spMkLst>
            <pc:docMk/>
            <pc:sldMk cId="1088204460" sldId="331"/>
            <ac:spMk id="4" creationId="{B83F39EF-C2FB-4214-AF89-1E11559392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A1DD0-DFCA-438F-9382-6ED54F8E7A8E}" type="datetimeFigureOut">
              <a:rPr lang="en-GB" smtClean="0"/>
              <a:t>23/07/2021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2F389-6FDB-4EA3-9CE6-3DF68EFFD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16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783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23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610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79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717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3487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4358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924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354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30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s.org/stayhom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://www.digimapforschools.edina.ac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32656"/>
            <a:ext cx="3860547" cy="1296144"/>
          </a:xfrm>
        </p:spPr>
        <p:txBody>
          <a:bodyPr anchor="t"/>
          <a:lstStyle/>
          <a:p>
            <a:pPr algn="ctr"/>
            <a:r>
              <a:rPr lang="en-GB" altLang="en-US" b="1" dirty="0"/>
              <a:t>Stay at Home</a:t>
            </a:r>
            <a:endParaRPr lang="en-US" altLang="en-US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/>
              <a:t> </a:t>
            </a:r>
            <a:endParaRPr lang="en-US" altLang="en-US" sz="260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50825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443663" y="2924943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569187" y="3933056"/>
            <a:ext cx="23762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800">
                <a:solidFill>
                  <a:schemeClr val="bg1"/>
                </a:solidFill>
              </a:rPr>
              <a:t>Paula Owens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626029" y="3932312"/>
            <a:ext cx="186357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2800">
                <a:solidFill>
                  <a:schemeClr val="bg1"/>
                </a:solidFill>
              </a:rPr>
              <a:t>Windows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705394" y="4008961"/>
            <a:ext cx="2160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chemeClr val="bg1"/>
                </a:solidFill>
              </a:rPr>
              <a:t>Lesson 2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10" name="Google Shape;328;p11" descr="Window outline">
            <a:extLst>
              <a:ext uri="{FF2B5EF4-FFF2-40B4-BE49-F238E27FC236}">
                <a16:creationId xmlns:a16="http://schemas.microsoft.com/office/drawing/2014/main" id="{5F15D527-A7AE-4FF7-AE89-AB8C5FABC30B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267" y="1103797"/>
            <a:ext cx="1626206" cy="162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1F144CE-F146-460B-86C9-1CDB3E67B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12" y="350845"/>
            <a:ext cx="2211473" cy="573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CB49-D473-4679-8735-E24D7FE10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833" y="584770"/>
            <a:ext cx="3295149" cy="715486"/>
          </a:xfrm>
        </p:spPr>
        <p:txBody>
          <a:bodyPr/>
          <a:lstStyle/>
          <a:p>
            <a:pPr algn="ctr"/>
            <a:r>
              <a:rPr lang="en-GB" dirty="0"/>
              <a:t>Windows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6A999-1B4F-408C-8B60-B3E2B72B7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9133" y="2961525"/>
            <a:ext cx="6400800" cy="634430"/>
          </a:xfrm>
        </p:spPr>
        <p:txBody>
          <a:bodyPr/>
          <a:lstStyle/>
          <a:p>
            <a:r>
              <a:rPr lang="en-GB" dirty="0"/>
              <a:t>Extension activities</a:t>
            </a:r>
          </a:p>
        </p:txBody>
      </p:sp>
      <p:pic>
        <p:nvPicPr>
          <p:cNvPr id="4" name="Google Shape;328;p11" descr="Window outline">
            <a:extLst>
              <a:ext uri="{FF2B5EF4-FFF2-40B4-BE49-F238E27FC236}">
                <a16:creationId xmlns:a16="http://schemas.microsoft.com/office/drawing/2014/main" id="{64538472-AB3F-4239-BBCE-F839EF8D2D48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8576" y="129410"/>
            <a:ext cx="1626206" cy="162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F544001-A45A-4C34-86A3-9B11DC12C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4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80744594867 Window">
            <a:extLst>
              <a:ext uri="{FF2B5EF4-FFF2-40B4-BE49-F238E27FC236}">
                <a16:creationId xmlns:a16="http://schemas.microsoft.com/office/drawing/2014/main" id="{3A4C2C4D-0612-410A-8B11-FAFB8DCF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4" y="1787489"/>
            <a:ext cx="3143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49D3FF-FF03-49A4-A066-24D858DB054E}"/>
              </a:ext>
            </a:extLst>
          </p:cNvPr>
          <p:cNvSpPr txBox="1"/>
          <p:nvPr/>
        </p:nvSpPr>
        <p:spPr>
          <a:xfrm>
            <a:off x="4201808" y="2439179"/>
            <a:ext cx="35551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‘Window’ by Jeanne Baker is a popular and favourite book in </a:t>
            </a:r>
            <a:r>
              <a:rPr lang="en-GB" sz="2000"/>
              <a:t>many classrooms. </a:t>
            </a:r>
            <a:r>
              <a:rPr lang="en-GB" sz="2000" dirty="0"/>
              <a:t>It has no words but tells a story of development through a sequence of images that shows the changing view over time through the same family’s window.</a:t>
            </a:r>
          </a:p>
          <a:p>
            <a:r>
              <a:rPr lang="en-GB" sz="2000" dirty="0"/>
              <a:t>It can be used with pupils from YR to Y6.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F2CB4FC-E616-470E-95FF-7D3140B25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98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60712"/>
            <a:ext cx="5424264" cy="776978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Windows: looking 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B8AA4-3109-46BB-8F4E-FD3F0384FB3F}"/>
              </a:ext>
            </a:extLst>
          </p:cNvPr>
          <p:cNvSpPr txBox="1"/>
          <p:nvPr/>
        </p:nvSpPr>
        <p:spPr>
          <a:xfrm>
            <a:off x="646668" y="1726058"/>
            <a:ext cx="7444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Windows come in all shapes and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Sketch the windows of your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What window shapes do you have in your street?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4218047-3E6A-4FE0-BB3D-A65CD79E8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6998" y="3500711"/>
            <a:ext cx="3689019" cy="2766764"/>
          </a:xfrm>
          <a:prstGeom prst="rect">
            <a:avLst/>
          </a:prstGeom>
        </p:spPr>
      </p:pic>
      <p:pic>
        <p:nvPicPr>
          <p:cNvPr id="12" name="Picture 1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6E992795-42AA-425F-8BCE-070BF955C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349" y="3500711"/>
            <a:ext cx="3689018" cy="276676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49B5F17-DCE1-468E-B083-BB21F2BCEE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0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building, outdoor, night&#10;&#10;Description automatically generated">
            <a:extLst>
              <a:ext uri="{FF2B5EF4-FFF2-40B4-BE49-F238E27FC236}">
                <a16:creationId xmlns:a16="http://schemas.microsoft.com/office/drawing/2014/main" id="{FF71E76B-62CA-4E26-9DCD-77C6EC3CC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" y="108733"/>
            <a:ext cx="2695144" cy="2610921"/>
          </a:xfrm>
          <a:prstGeom prst="rect">
            <a:avLst/>
          </a:prstGeom>
        </p:spPr>
      </p:pic>
      <p:pic>
        <p:nvPicPr>
          <p:cNvPr id="8" name="Picture 7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562A47FD-2CE6-47B1-AAAB-3721943A7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78" y="113872"/>
            <a:ext cx="2697770" cy="3597026"/>
          </a:xfrm>
          <a:prstGeom prst="rect">
            <a:avLst/>
          </a:prstGeom>
        </p:spPr>
      </p:pic>
      <p:pic>
        <p:nvPicPr>
          <p:cNvPr id="10" name="Picture 9" descr="A picture containing building, apartment building, tower&#10;&#10;Description automatically generated">
            <a:extLst>
              <a:ext uri="{FF2B5EF4-FFF2-40B4-BE49-F238E27FC236}">
                <a16:creationId xmlns:a16="http://schemas.microsoft.com/office/drawing/2014/main" id="{245253E2-D303-4BD5-8496-03EBF81654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247023" y="945633"/>
            <a:ext cx="4561986" cy="2888186"/>
          </a:xfrm>
          <a:prstGeom prst="rect">
            <a:avLst/>
          </a:prstGeom>
        </p:spPr>
      </p:pic>
      <p:pic>
        <p:nvPicPr>
          <p:cNvPr id="12" name="Picture 11" descr="A picture containing sky, house, outdoor, building&#10;&#10;Description automatically generated">
            <a:extLst>
              <a:ext uri="{FF2B5EF4-FFF2-40B4-BE49-F238E27FC236}">
                <a16:creationId xmlns:a16="http://schemas.microsoft.com/office/drawing/2014/main" id="{0A90CC92-D894-42AC-BC38-EB1FD052D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" y="4138347"/>
            <a:ext cx="3129052" cy="2346789"/>
          </a:xfrm>
          <a:prstGeom prst="rect">
            <a:avLst/>
          </a:prstGeom>
        </p:spPr>
      </p:pic>
      <p:pic>
        <p:nvPicPr>
          <p:cNvPr id="14" name="Picture 13" descr="A picture containing building, outdoor, window, apartment building&#10;&#10;Description automatically generated">
            <a:extLst>
              <a:ext uri="{FF2B5EF4-FFF2-40B4-BE49-F238E27FC236}">
                <a16:creationId xmlns:a16="http://schemas.microsoft.com/office/drawing/2014/main" id="{62800C80-C265-48A3-BF26-CE21CA6E60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56" y="4020797"/>
            <a:ext cx="2228292" cy="24931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2CC169-02C2-4BA7-B5B5-E5A4F16A8C28}"/>
              </a:ext>
            </a:extLst>
          </p:cNvPr>
          <p:cNvSpPr txBox="1"/>
          <p:nvPr/>
        </p:nvSpPr>
        <p:spPr>
          <a:xfrm>
            <a:off x="976045" y="2777771"/>
            <a:ext cx="8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Dublin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2474FF-C128-4ADA-A42F-DDF4015E93F1}"/>
              </a:ext>
            </a:extLst>
          </p:cNvPr>
          <p:cNvSpPr txBox="1"/>
          <p:nvPr/>
        </p:nvSpPr>
        <p:spPr>
          <a:xfrm>
            <a:off x="3962037" y="3651465"/>
            <a:ext cx="160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Liverpool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067EC-ED37-4531-9223-AF36CFCC9114}"/>
              </a:ext>
            </a:extLst>
          </p:cNvPr>
          <p:cNvSpPr txBox="1"/>
          <p:nvPr/>
        </p:nvSpPr>
        <p:spPr>
          <a:xfrm>
            <a:off x="3738080" y="6462448"/>
            <a:ext cx="182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Glasgow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0B4226-3915-4426-B20B-EC80EDEF49D6}"/>
              </a:ext>
            </a:extLst>
          </p:cNvPr>
          <p:cNvSpPr txBox="1"/>
          <p:nvPr/>
        </p:nvSpPr>
        <p:spPr>
          <a:xfrm>
            <a:off x="74429" y="6472936"/>
            <a:ext cx="182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Clovelly, Devon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E4DD6E-A35B-4E8D-8B7F-F1ABBCA5FF8D}"/>
              </a:ext>
            </a:extLst>
          </p:cNvPr>
          <p:cNvSpPr txBox="1"/>
          <p:nvPr/>
        </p:nvSpPr>
        <p:spPr>
          <a:xfrm>
            <a:off x="7256980" y="4670719"/>
            <a:ext cx="109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London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815ADE-6A12-4CB4-B7B0-46CD9962DDBB}"/>
              </a:ext>
            </a:extLst>
          </p:cNvPr>
          <p:cNvSpPr txBox="1"/>
          <p:nvPr/>
        </p:nvSpPr>
        <p:spPr>
          <a:xfrm>
            <a:off x="6104485" y="5147352"/>
            <a:ext cx="2867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interesting buildings and windows do you have in your local area? 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A86AAA1-8194-49AF-9596-CFF6E3E8C7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730" y="6364412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2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62770E-7EB5-4826-9A72-F79E086B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473" y="541042"/>
            <a:ext cx="3383657" cy="773826"/>
          </a:xfrm>
        </p:spPr>
        <p:txBody>
          <a:bodyPr/>
          <a:lstStyle/>
          <a:p>
            <a:r>
              <a:rPr lang="en-GB"/>
              <a:t>Windows</a:t>
            </a:r>
          </a:p>
        </p:txBody>
      </p:sp>
      <p:pic>
        <p:nvPicPr>
          <p:cNvPr id="4" name="Picture 3" descr="A picture containing window, indoor&#10;&#10;Description automatically generated">
            <a:extLst>
              <a:ext uri="{FF2B5EF4-FFF2-40B4-BE49-F238E27FC236}">
                <a16:creationId xmlns:a16="http://schemas.microsoft.com/office/drawing/2014/main" id="{4EEBA2A9-4468-43A0-8CEA-B3929BEDC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" y="1237750"/>
            <a:ext cx="3444607" cy="25834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68140-ECC5-45FA-8666-38CE973E65B1}"/>
              </a:ext>
            </a:extLst>
          </p:cNvPr>
          <p:cNvSpPr txBox="1"/>
          <p:nvPr/>
        </p:nvSpPr>
        <p:spPr>
          <a:xfrm>
            <a:off x="372641" y="3429000"/>
            <a:ext cx="3040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Photograph David Beal</a:t>
            </a:r>
          </a:p>
        </p:txBody>
      </p:sp>
      <p:pic>
        <p:nvPicPr>
          <p:cNvPr id="7" name="Picture 6" descr="A picture containing table, person, indoor, window&#10;&#10;Description automatically generated">
            <a:extLst>
              <a:ext uri="{FF2B5EF4-FFF2-40B4-BE49-F238E27FC236}">
                <a16:creationId xmlns:a16="http://schemas.microsoft.com/office/drawing/2014/main" id="{7E0F34C1-5D52-4CD2-9DD8-36DFDEAD53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8840" y="1237750"/>
            <a:ext cx="2826085" cy="2583456"/>
          </a:xfrm>
          <a:prstGeom prst="rect">
            <a:avLst/>
          </a:prstGeom>
        </p:spPr>
      </p:pic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BB8DCE29-07E7-4F1A-9C14-3F2088E3BC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58" y="3914586"/>
            <a:ext cx="2826085" cy="2917249"/>
          </a:xfrm>
          <a:prstGeom prst="rect">
            <a:avLst/>
          </a:prstGeom>
        </p:spPr>
      </p:pic>
      <p:pic>
        <p:nvPicPr>
          <p:cNvPr id="15" name="Picture 14" descr="A person fixing a car&#10;&#10;Description automatically generated with low confidence">
            <a:extLst>
              <a:ext uri="{FF2B5EF4-FFF2-40B4-BE49-F238E27FC236}">
                <a16:creationId xmlns:a16="http://schemas.microsoft.com/office/drawing/2014/main" id="{C5AA4427-1E3C-46FD-B8FB-192BC5DFBC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59563" y="4087337"/>
            <a:ext cx="2917251" cy="25717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D2F123-89DF-41B1-ADD2-D19C9E7A5AA5}"/>
              </a:ext>
            </a:extLst>
          </p:cNvPr>
          <p:cNvSpPr txBox="1"/>
          <p:nvPr/>
        </p:nvSpPr>
        <p:spPr>
          <a:xfrm>
            <a:off x="5822395" y="4278110"/>
            <a:ext cx="3085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Some other examples of windows. Where might you find these?</a:t>
            </a:r>
          </a:p>
          <a:p>
            <a:endParaRPr lang="en-GB" sz="2000" dirty="0"/>
          </a:p>
          <a:p>
            <a:r>
              <a:rPr lang="en-GB" sz="2000" dirty="0"/>
              <a:t>Make your own collection of interesting windows.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5F516-563C-4A5E-A643-794F73650978}"/>
              </a:ext>
            </a:extLst>
          </p:cNvPr>
          <p:cNvSpPr txBox="1"/>
          <p:nvPr/>
        </p:nvSpPr>
        <p:spPr>
          <a:xfrm>
            <a:off x="201940" y="3101310"/>
            <a:ext cx="310579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cruise ship near Antarctica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F05C56-E4D2-4964-B634-BB6C9B2056F5}"/>
              </a:ext>
            </a:extLst>
          </p:cNvPr>
          <p:cNvSpPr txBox="1"/>
          <p:nvPr/>
        </p:nvSpPr>
        <p:spPr>
          <a:xfrm>
            <a:off x="3527588" y="3991477"/>
            <a:ext cx="16615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 a bird hide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F85BF3-D804-4BA9-8B8E-DF7538826279}"/>
              </a:ext>
            </a:extLst>
          </p:cNvPr>
          <p:cNvSpPr txBox="1"/>
          <p:nvPr/>
        </p:nvSpPr>
        <p:spPr>
          <a:xfrm>
            <a:off x="113188" y="4093444"/>
            <a:ext cx="25717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cross-channel ferry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F39DA3-FA87-4D07-8BF4-06FB4A2E21F2}"/>
              </a:ext>
            </a:extLst>
          </p:cNvPr>
          <p:cNvSpPr txBox="1"/>
          <p:nvPr/>
        </p:nvSpPr>
        <p:spPr>
          <a:xfrm>
            <a:off x="4141369" y="1391759"/>
            <a:ext cx="168102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a train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A87F091-BD77-46F4-A2AB-31984041EB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F2FB-33DF-407C-AA3C-A7764F18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your maps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681023E-58A7-40FD-A83C-8545FAE31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3F39EF-C2FB-4214-AF89-1E11559392B2}"/>
              </a:ext>
            </a:extLst>
          </p:cNvPr>
          <p:cNvSpPr txBox="1"/>
          <p:nvPr/>
        </p:nvSpPr>
        <p:spPr>
          <a:xfrm>
            <a:off x="763571" y="2639505"/>
            <a:ext cx="78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Please submit your Stay Home maps through </a:t>
            </a: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/>
              </a:rPr>
              <a:t>www.rgs.org/stayhome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we are really interested to see what you have created!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20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62770E-7EB5-4826-9A72-F79E086B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73" y="620688"/>
            <a:ext cx="5424264" cy="718220"/>
          </a:xfrm>
        </p:spPr>
        <p:txBody>
          <a:bodyPr wrap="square" anchor="t">
            <a:normAutofit/>
          </a:bodyPr>
          <a:lstStyle/>
          <a:p>
            <a:pPr algn="ctr"/>
            <a:r>
              <a:rPr lang="en-GB"/>
              <a:t>Windows</a:t>
            </a:r>
            <a:endParaRPr lang="en-GB" dirty="0"/>
          </a:p>
        </p:txBody>
      </p:sp>
      <p:pic>
        <p:nvPicPr>
          <p:cNvPr id="19" name="Picture 18" descr="A picture containing tree&#10;&#10;Description automatically generated">
            <a:extLst>
              <a:ext uri="{FF2B5EF4-FFF2-40B4-BE49-F238E27FC236}">
                <a16:creationId xmlns:a16="http://schemas.microsoft.com/office/drawing/2014/main" id="{26C0F3A9-2193-4635-99C6-DBC8F5D8B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44837" y="2217813"/>
            <a:ext cx="4174976" cy="3429000"/>
          </a:xfrm>
          <a:prstGeom prst="rect">
            <a:avLst/>
          </a:prstGeom>
          <a:noFill/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0368FFB-63A8-4F95-990F-BA7165A1B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6825" y="1967259"/>
            <a:ext cx="4592549" cy="417497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What do we see looking in?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do we see looking out?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i="1" dirty="0"/>
              <a:t>Why did many windows have rainbows or thank you signs in during 2020? </a:t>
            </a:r>
          </a:p>
          <a:p>
            <a:pPr marL="0" indent="0">
              <a:buNone/>
            </a:pPr>
            <a:r>
              <a:rPr lang="en-US" sz="2000" i="1" dirty="0"/>
              <a:t>Did you have one in your window? </a:t>
            </a:r>
          </a:p>
          <a:p>
            <a:pPr marL="0" indent="0">
              <a:buNone/>
            </a:pPr>
            <a:r>
              <a:rPr lang="en-US" sz="2000" i="1" dirty="0"/>
              <a:t>Do you see any windows that still have signs in?</a:t>
            </a:r>
            <a:endParaRPr lang="en-US" sz="2400" dirty="0"/>
          </a:p>
        </p:txBody>
      </p:sp>
      <p:pic>
        <p:nvPicPr>
          <p:cNvPr id="5" name="Google Shape;328;p11" descr="Window outline">
            <a:extLst>
              <a:ext uri="{FF2B5EF4-FFF2-40B4-BE49-F238E27FC236}">
                <a16:creationId xmlns:a16="http://schemas.microsoft.com/office/drawing/2014/main" id="{1AF4E5CD-F0A7-4542-9C31-FE21720DAD18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4046" y="144852"/>
            <a:ext cx="1626206" cy="162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DBA4A8-EAB3-43B9-9921-9D06D318F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01" y="6233560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7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indow, indoor&#10;&#10;Description automatically generated">
            <a:extLst>
              <a:ext uri="{FF2B5EF4-FFF2-40B4-BE49-F238E27FC236}">
                <a16:creationId xmlns:a16="http://schemas.microsoft.com/office/drawing/2014/main" id="{32641435-4C26-49D1-890C-9D2785D559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7736" y="2190228"/>
            <a:ext cx="3751356" cy="2813518"/>
          </a:xfrm>
          <a:prstGeom prst="rect">
            <a:avLst/>
          </a:prstGeom>
        </p:spPr>
      </p:pic>
      <p:pic>
        <p:nvPicPr>
          <p:cNvPr id="5" name="Picture 4" descr="A picture containing window, indoor, building&#10;&#10;Description automatically generated">
            <a:extLst>
              <a:ext uri="{FF2B5EF4-FFF2-40B4-BE49-F238E27FC236}">
                <a16:creationId xmlns:a16="http://schemas.microsoft.com/office/drawing/2014/main" id="{4B28EFDE-B6DA-4B51-B49A-936C884A9E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2748" y="128427"/>
            <a:ext cx="3652158" cy="3652158"/>
          </a:xfrm>
          <a:prstGeom prst="rect">
            <a:avLst/>
          </a:prstGeom>
        </p:spPr>
      </p:pic>
      <p:pic>
        <p:nvPicPr>
          <p:cNvPr id="7" name="Picture 6" descr="A picture containing ceiling, floor, indoor, building&#10;&#10;Description automatically generated">
            <a:extLst>
              <a:ext uri="{FF2B5EF4-FFF2-40B4-BE49-F238E27FC236}">
                <a16:creationId xmlns:a16="http://schemas.microsoft.com/office/drawing/2014/main" id="{47A5FC35-31F8-4062-8764-5E97A423B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48" y="3990455"/>
            <a:ext cx="3652158" cy="2739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0275F6-3C9E-4A7E-9E1A-7F1D2A7C4499}"/>
              </a:ext>
            </a:extLst>
          </p:cNvPr>
          <p:cNvSpPr txBox="1"/>
          <p:nvPr/>
        </p:nvSpPr>
        <p:spPr>
          <a:xfrm>
            <a:off x="5386060" y="5529244"/>
            <a:ext cx="2949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is the view like from your window?</a:t>
            </a:r>
          </a:p>
          <a:p>
            <a:endParaRPr lang="en-GB" sz="2400" dirty="0"/>
          </a:p>
        </p:txBody>
      </p:sp>
      <p:pic>
        <p:nvPicPr>
          <p:cNvPr id="9" name="Google Shape;328;p11" descr="Window outline">
            <a:extLst>
              <a:ext uri="{FF2B5EF4-FFF2-40B4-BE49-F238E27FC236}">
                <a16:creationId xmlns:a16="http://schemas.microsoft.com/office/drawing/2014/main" id="{CFA03B74-1407-4582-8B1E-872E995B9F33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4358" y="0"/>
            <a:ext cx="1626206" cy="162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B09AE59-F2EF-4A1B-97B7-F91EB47D03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86" y="6302213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6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 txBox="1"/>
          <p:nvPr/>
        </p:nvSpPr>
        <p:spPr>
          <a:xfrm>
            <a:off x="1311359" y="378463"/>
            <a:ext cx="569595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Starting an enquiry</a:t>
            </a:r>
            <a:endParaRPr lang="en-GB" sz="40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9BF56-B682-4609-AB1C-75EA1DDD971B}"/>
              </a:ext>
            </a:extLst>
          </p:cNvPr>
          <p:cNvSpPr txBox="1"/>
          <p:nvPr/>
        </p:nvSpPr>
        <p:spPr>
          <a:xfrm>
            <a:off x="774958" y="2029512"/>
            <a:ext cx="67687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Where is this window?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direction does it face?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can I see?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human and physical features are there?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is happening?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is the weather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can I hear?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time of day is it?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day of the week / time of the year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Which window in my house has the best view and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Which are the best questions to ask?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8" name="Google Shape;328;p11" descr="Window outline">
            <a:extLst>
              <a:ext uri="{FF2B5EF4-FFF2-40B4-BE49-F238E27FC236}">
                <a16:creationId xmlns:a16="http://schemas.microsoft.com/office/drawing/2014/main" id="{A891014D-2194-4A11-9E5F-40DF1C0C502B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7610" y="1001680"/>
            <a:ext cx="1626206" cy="162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60EA4B7-360A-41FD-B1BB-0010D78C1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"/>
          <p:cNvSpPr txBox="1">
            <a:spLocks noGrp="1"/>
          </p:cNvSpPr>
          <p:nvPr>
            <p:ph type="title"/>
          </p:nvPr>
        </p:nvSpPr>
        <p:spPr>
          <a:xfrm>
            <a:off x="1885200" y="446058"/>
            <a:ext cx="4023637" cy="5118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dirty="0"/>
              <a:t>Gathering data </a:t>
            </a:r>
            <a:endParaRPr dirty="0"/>
          </a:p>
        </p:txBody>
      </p:sp>
      <p:sp>
        <p:nvSpPr>
          <p:cNvPr id="326" name="Google Shape;326;p11"/>
          <p:cNvSpPr txBox="1">
            <a:spLocks noGrp="1"/>
          </p:cNvSpPr>
          <p:nvPr>
            <p:ph type="body" idx="1"/>
          </p:nvPr>
        </p:nvSpPr>
        <p:spPr>
          <a:xfrm>
            <a:off x="1217666" y="1771058"/>
            <a:ext cx="5564475" cy="16262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Use a compass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Photograph, draw, annotate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Count, graph and map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Film a time lapse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Write a Haiku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GB" dirty="0"/>
          </a:p>
        </p:txBody>
      </p:sp>
      <p:pic>
        <p:nvPicPr>
          <p:cNvPr id="328" name="Google Shape;328;p11" descr="Window outlin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4046" y="42110"/>
            <a:ext cx="1626206" cy="16262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067225-3C01-47CB-A105-8B975B8E9AB3}"/>
              </a:ext>
            </a:extLst>
          </p:cNvPr>
          <p:cNvSpPr txBox="1"/>
          <p:nvPr/>
        </p:nvSpPr>
        <p:spPr>
          <a:xfrm>
            <a:off x="980501" y="3966072"/>
            <a:ext cx="7536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time of day is it busiest?</a:t>
            </a:r>
          </a:p>
          <a:p>
            <a:r>
              <a:rPr lang="en-GB" sz="2400" dirty="0"/>
              <a:t>Can you see a sunrise or sunset from your window*?</a:t>
            </a:r>
          </a:p>
          <a:p>
            <a:r>
              <a:rPr lang="en-GB" sz="2400" dirty="0"/>
              <a:t>Can you ever see the moon from a window?</a:t>
            </a:r>
          </a:p>
          <a:p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2D71B-E748-4301-ACCF-E0C21C0D22E1}"/>
              </a:ext>
            </a:extLst>
          </p:cNvPr>
          <p:cNvSpPr txBox="1"/>
          <p:nvPr/>
        </p:nvSpPr>
        <p:spPr>
          <a:xfrm>
            <a:off x="770562" y="5804899"/>
            <a:ext cx="323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*Never look directly at the sun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A9176BA-8948-47FA-B46B-EC0BB3BD4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3F61BC-93CA-4212-B142-AD2D4A4050BA}"/>
              </a:ext>
            </a:extLst>
          </p:cNvPr>
          <p:cNvSpPr/>
          <p:nvPr/>
        </p:nvSpPr>
        <p:spPr>
          <a:xfrm rot="20751770">
            <a:off x="2178121" y="2424701"/>
            <a:ext cx="3935003" cy="2640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00D9B1-75FF-4148-9E6F-5A74B82C80F6}"/>
              </a:ext>
            </a:extLst>
          </p:cNvPr>
          <p:cNvGrpSpPr/>
          <p:nvPr/>
        </p:nvGrpSpPr>
        <p:grpSpPr>
          <a:xfrm>
            <a:off x="3124922" y="643854"/>
            <a:ext cx="503434" cy="1263049"/>
            <a:chOff x="2455523" y="781508"/>
            <a:chExt cx="503434" cy="1263049"/>
          </a:xfrm>
        </p:grpSpPr>
        <p:sp>
          <p:nvSpPr>
            <p:cNvPr id="3" name="Arrow: Up 2">
              <a:extLst>
                <a:ext uri="{FF2B5EF4-FFF2-40B4-BE49-F238E27FC236}">
                  <a16:creationId xmlns:a16="http://schemas.microsoft.com/office/drawing/2014/main" id="{E634B950-28BB-4F68-A97B-3E989CB7A76B}"/>
                </a:ext>
              </a:extLst>
            </p:cNvPr>
            <p:cNvSpPr/>
            <p:nvPr/>
          </p:nvSpPr>
          <p:spPr>
            <a:xfrm>
              <a:off x="2512030" y="1243173"/>
              <a:ext cx="236306" cy="801384"/>
            </a:xfrm>
            <a:prstGeom prst="upArrow">
              <a:avLst/>
            </a:prstGeom>
            <a:solidFill>
              <a:schemeClr val="accent6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93F20C-07E6-4010-B0A6-E7EFA4002B1E}"/>
                </a:ext>
              </a:extLst>
            </p:cNvPr>
            <p:cNvSpPr txBox="1"/>
            <p:nvPr/>
          </p:nvSpPr>
          <p:spPr>
            <a:xfrm>
              <a:off x="2455523" y="781508"/>
              <a:ext cx="503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6"/>
                  </a:solidFill>
                </a:rPr>
                <a:t>N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60A17C0-C2DC-470A-A0FD-989DB989D21C}"/>
              </a:ext>
            </a:extLst>
          </p:cNvPr>
          <p:cNvSpPr/>
          <p:nvPr/>
        </p:nvSpPr>
        <p:spPr>
          <a:xfrm rot="20871740">
            <a:off x="4366517" y="2188395"/>
            <a:ext cx="575352" cy="92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BE07BD-959A-454D-8A77-58CA43D025CB}"/>
              </a:ext>
            </a:extLst>
          </p:cNvPr>
          <p:cNvSpPr/>
          <p:nvPr/>
        </p:nvSpPr>
        <p:spPr>
          <a:xfrm rot="20871740">
            <a:off x="2546279" y="2659293"/>
            <a:ext cx="575352" cy="92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66D789-24DB-44B4-BFC8-9707DEAF753E}"/>
              </a:ext>
            </a:extLst>
          </p:cNvPr>
          <p:cNvSpPr/>
          <p:nvPr/>
        </p:nvSpPr>
        <p:spPr>
          <a:xfrm rot="20871740">
            <a:off x="4998108" y="4726113"/>
            <a:ext cx="575352" cy="92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33D167-EF3F-4A1A-8F6C-724BFF0678CE}"/>
              </a:ext>
            </a:extLst>
          </p:cNvPr>
          <p:cNvSpPr/>
          <p:nvPr/>
        </p:nvSpPr>
        <p:spPr>
          <a:xfrm rot="20799025">
            <a:off x="2833955" y="5079816"/>
            <a:ext cx="1214063" cy="211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2F2381-21B5-4321-8714-6D5D5ED6E564}"/>
              </a:ext>
            </a:extLst>
          </p:cNvPr>
          <p:cNvSpPr txBox="1"/>
          <p:nvPr/>
        </p:nvSpPr>
        <p:spPr>
          <a:xfrm>
            <a:off x="2783049" y="3412044"/>
            <a:ext cx="263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Downstairs in my house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05D2FCE-F29C-46F9-9EBC-8A34A9CB97CA}"/>
              </a:ext>
            </a:extLst>
          </p:cNvPr>
          <p:cNvSpPr/>
          <p:nvPr/>
        </p:nvSpPr>
        <p:spPr>
          <a:xfrm>
            <a:off x="5576751" y="4942514"/>
            <a:ext cx="2609636" cy="1590278"/>
          </a:xfrm>
          <a:prstGeom prst="wedgeRoundRectCallout">
            <a:avLst>
              <a:gd name="adj1" fmla="val -129494"/>
              <a:gd name="adj2" fmla="val -376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 can see the garden from the patio doors. </a:t>
            </a:r>
          </a:p>
          <a:p>
            <a:pPr algn="ctr"/>
            <a:r>
              <a:rPr lang="en-GB" sz="2400" dirty="0"/>
              <a:t>See Sketch 1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12EDB045-8F9B-441A-AF87-7647B551D0BC}"/>
              </a:ext>
            </a:extLst>
          </p:cNvPr>
          <p:cNvSpPr/>
          <p:nvPr/>
        </p:nvSpPr>
        <p:spPr>
          <a:xfrm>
            <a:off x="5572898" y="2191341"/>
            <a:ext cx="3419765" cy="2142662"/>
          </a:xfrm>
          <a:prstGeom prst="wedgeEllipseCallout">
            <a:avLst>
              <a:gd name="adj1" fmla="val -75952"/>
              <a:gd name="adj2" fmla="val -4185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hear and see a lot traffic. The busiest is when I go to school.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A478DC-A323-454A-B56F-5896F8D4F179}"/>
              </a:ext>
            </a:extLst>
          </p:cNvPr>
          <p:cNvSpPr txBox="1"/>
          <p:nvPr/>
        </p:nvSpPr>
        <p:spPr>
          <a:xfrm>
            <a:off x="312615" y="6071127"/>
            <a:ext cx="446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will you map your view?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6EBA72D-8AA6-4978-9B3C-168C793511DC}"/>
              </a:ext>
            </a:extLst>
          </p:cNvPr>
          <p:cNvSpPr/>
          <p:nvPr/>
        </p:nvSpPr>
        <p:spPr>
          <a:xfrm>
            <a:off x="575353" y="4068566"/>
            <a:ext cx="1428108" cy="809468"/>
          </a:xfrm>
          <a:prstGeom prst="wedgeRoundRectCallout">
            <a:avLst>
              <a:gd name="adj1" fmla="val 115138"/>
              <a:gd name="adj2" fmla="val 751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Sunniest window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31C305C0-2AC7-42AE-BFD8-62CE87BA0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3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F808-AD05-45D8-9EEE-93F4C42F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9" y="304133"/>
            <a:ext cx="5424264" cy="720711"/>
          </a:xfrm>
        </p:spPr>
        <p:txBody>
          <a:bodyPr/>
          <a:lstStyle/>
          <a:p>
            <a:pPr algn="ctr"/>
            <a:r>
              <a:rPr lang="en-GB" dirty="0"/>
              <a:t>Changing Views</a:t>
            </a:r>
          </a:p>
        </p:txBody>
      </p:sp>
      <p:pic>
        <p:nvPicPr>
          <p:cNvPr id="3" name="Google Shape;328;p11" descr="Window outline">
            <a:extLst>
              <a:ext uri="{FF2B5EF4-FFF2-40B4-BE49-F238E27FC236}">
                <a16:creationId xmlns:a16="http://schemas.microsoft.com/office/drawing/2014/main" id="{E8E2E518-2AB1-4235-BE70-0661CD0D869E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4046" y="200567"/>
            <a:ext cx="1626206" cy="16262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89F1FF-EA22-4B8F-9B79-ADB460123A9B}"/>
              </a:ext>
            </a:extLst>
          </p:cNvPr>
          <p:cNvSpPr txBox="1"/>
          <p:nvPr/>
        </p:nvSpPr>
        <p:spPr>
          <a:xfrm>
            <a:off x="1037690" y="2338337"/>
            <a:ext cx="7068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Did you notice changes in the view from your window during the lockdown times?</a:t>
            </a:r>
          </a:p>
          <a:p>
            <a:endParaRPr lang="en-GB" sz="2400" dirty="0"/>
          </a:p>
          <a:p>
            <a:r>
              <a:rPr lang="en-GB" sz="2400" dirty="0"/>
              <a:t>Wildlife? </a:t>
            </a:r>
          </a:p>
          <a:p>
            <a:endParaRPr lang="en-GB" sz="2400" dirty="0"/>
          </a:p>
          <a:p>
            <a:r>
              <a:rPr lang="en-GB" sz="2400" dirty="0"/>
              <a:t>Noise?</a:t>
            </a:r>
          </a:p>
          <a:p>
            <a:endParaRPr lang="en-GB" sz="2400" dirty="0"/>
          </a:p>
          <a:p>
            <a:r>
              <a:rPr lang="en-GB" sz="2400" dirty="0"/>
              <a:t>Traffic?</a:t>
            </a:r>
          </a:p>
          <a:p>
            <a:endParaRPr lang="en-GB" sz="2400" dirty="0"/>
          </a:p>
          <a:p>
            <a:r>
              <a:rPr lang="en-GB" sz="2400" dirty="0"/>
              <a:t>Litter? </a:t>
            </a:r>
          </a:p>
          <a:p>
            <a:endParaRPr lang="en-GB" sz="24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2F458AE-2AEA-4F71-ACBC-B18E3F6614B7}"/>
              </a:ext>
            </a:extLst>
          </p:cNvPr>
          <p:cNvSpPr/>
          <p:nvPr/>
        </p:nvSpPr>
        <p:spPr>
          <a:xfrm>
            <a:off x="4048018" y="3695757"/>
            <a:ext cx="4130211" cy="2286000"/>
          </a:xfrm>
          <a:prstGeom prst="wedgeRoundRectCallout">
            <a:avLst>
              <a:gd name="adj1" fmla="val 68470"/>
              <a:gd name="adj2" fmla="val 738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have also noticed that I can see more birds and hear them singing their songs.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10 year old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7FC5CC3-A7D6-44FE-9055-8C03CFD50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8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994A8B1-3DF2-45D7-9DCB-10429BF1A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15750"/>
              </p:ext>
            </p:extLst>
          </p:nvPr>
        </p:nvGraphicFramePr>
        <p:xfrm>
          <a:off x="585626" y="2005004"/>
          <a:ext cx="8178228" cy="3064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9114">
                  <a:extLst>
                    <a:ext uri="{9D8B030D-6E8A-4147-A177-3AD203B41FA5}">
                      <a16:colId xmlns:a16="http://schemas.microsoft.com/office/drawing/2014/main" val="2963082909"/>
                    </a:ext>
                  </a:extLst>
                </a:gridCol>
                <a:gridCol w="4089114">
                  <a:extLst>
                    <a:ext uri="{9D8B030D-6E8A-4147-A177-3AD203B41FA5}">
                      <a16:colId xmlns:a16="http://schemas.microsoft.com/office/drawing/2014/main" val="2706789270"/>
                    </a:ext>
                  </a:extLst>
                </a:gridCol>
              </a:tblGrid>
              <a:tr h="991597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Changes noticed from my window during lockdown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33356"/>
                  </a:ext>
                </a:extLst>
              </a:tr>
              <a:tr h="48105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Traffic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110833"/>
                  </a:ext>
                </a:extLst>
              </a:tr>
              <a:tr h="48105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People in my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336818"/>
                  </a:ext>
                </a:extLst>
              </a:tr>
              <a:tr h="48105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Bird song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448223"/>
                  </a:ext>
                </a:extLst>
              </a:tr>
              <a:tr h="48105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Children playing outside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89434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827294-CE44-4187-A9C0-D38F43C94C95}"/>
              </a:ext>
            </a:extLst>
          </p:cNvPr>
          <p:cNvSpPr txBox="1"/>
          <p:nvPr/>
        </p:nvSpPr>
        <p:spPr>
          <a:xfrm>
            <a:off x="1273996" y="5548045"/>
            <a:ext cx="696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How will you present your data?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F45FE13-9A4C-4E05-8B39-4DCA259C7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87" y="6274834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8C173-BEB1-4B7F-8BB0-570445C4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935" y="2823966"/>
            <a:ext cx="4831661" cy="34792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701321-9F38-45C4-B5C0-B658A87B5232}"/>
              </a:ext>
            </a:extLst>
          </p:cNvPr>
          <p:cNvSpPr txBox="1"/>
          <p:nvPr/>
        </p:nvSpPr>
        <p:spPr>
          <a:xfrm>
            <a:off x="1479479" y="523982"/>
            <a:ext cx="5352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Map your house to show its location. What scale will you select?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0C3CF-2202-46CF-B66E-792D7032B7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9276" y="1639154"/>
            <a:ext cx="4661015" cy="3241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7F8399-4C36-4C1A-A023-F48FBACEE68B}"/>
              </a:ext>
            </a:extLst>
          </p:cNvPr>
          <p:cNvSpPr txBox="1"/>
          <p:nvPr/>
        </p:nvSpPr>
        <p:spPr>
          <a:xfrm>
            <a:off x="2781967" y="6203292"/>
            <a:ext cx="446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www.digimapforschools.edina.ac.uk</a:t>
            </a:r>
            <a:r>
              <a:rPr lang="en-GB" dirty="0"/>
              <a:t>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7D12A90-C454-4667-97C5-7ACC8AF163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14" y="6303197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00615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2</TotalTime>
  <Words>516</Words>
  <Application>Microsoft Office PowerPoint</Application>
  <PresentationFormat>On-screen Show (4:3)</PresentationFormat>
  <Paragraphs>90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</vt:lpstr>
      <vt:lpstr>Times New Roman</vt:lpstr>
      <vt:lpstr>Wingdings</vt:lpstr>
      <vt:lpstr>RGS-IBG master slide</vt:lpstr>
      <vt:lpstr>1_RGS-IBG master slide</vt:lpstr>
      <vt:lpstr>Stay at Home</vt:lpstr>
      <vt:lpstr>Windows</vt:lpstr>
      <vt:lpstr>PowerPoint Presentation</vt:lpstr>
      <vt:lpstr>PowerPoint Presentation</vt:lpstr>
      <vt:lpstr>Gathering data </vt:lpstr>
      <vt:lpstr>PowerPoint Presentation</vt:lpstr>
      <vt:lpstr>Changing Views</vt:lpstr>
      <vt:lpstr>PowerPoint Presentation</vt:lpstr>
      <vt:lpstr>PowerPoint Presentation</vt:lpstr>
      <vt:lpstr>Windows </vt:lpstr>
      <vt:lpstr>PowerPoint Presentation</vt:lpstr>
      <vt:lpstr>PowerPoint Presentation</vt:lpstr>
      <vt:lpstr>PowerPoint Presentation</vt:lpstr>
      <vt:lpstr>Windows</vt:lpstr>
      <vt:lpstr>Submit your maps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Simon Pinfield</dc:creator>
  <cp:lastModifiedBy>Claire Brown</cp:lastModifiedBy>
  <cp:revision>2</cp:revision>
  <dcterms:created xsi:type="dcterms:W3CDTF">2018-10-26T14:47:48Z</dcterms:created>
  <dcterms:modified xsi:type="dcterms:W3CDTF">2021-07-23T14:03:26Z</dcterms:modified>
</cp:coreProperties>
</file>