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10234613" cy="146621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552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78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1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77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3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04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27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05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84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4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7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32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83167-41BC-4B71-9E9B-CC4EB6F3B9D9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3EAA-E6E2-4381-AEC1-2EE31EBF5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10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363" y="1111280"/>
            <a:ext cx="5431235" cy="27065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CB06D26-4354-4585-AAA1-0B543595A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7" y="5111153"/>
            <a:ext cx="2586030" cy="163512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373D54F-9635-4CC2-9283-205B35D4839A}"/>
              </a:ext>
            </a:extLst>
          </p:cNvPr>
          <p:cNvCxnSpPr/>
          <p:nvPr/>
        </p:nvCxnSpPr>
        <p:spPr>
          <a:xfrm>
            <a:off x="498003" y="4920653"/>
            <a:ext cx="5272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1C8DE1A-9F00-4702-A9F5-77653508F8FB}"/>
              </a:ext>
            </a:extLst>
          </p:cNvPr>
          <p:cNvSpPr txBox="1"/>
          <p:nvPr/>
        </p:nvSpPr>
        <p:spPr>
          <a:xfrm>
            <a:off x="4943466" y="5601605"/>
            <a:ext cx="1419241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Key</a:t>
            </a:r>
          </a:p>
          <a:p>
            <a:r>
              <a:rPr lang="en-GB" sz="900" dirty="0"/>
              <a:t>	Local</a:t>
            </a:r>
          </a:p>
          <a:p>
            <a:r>
              <a:rPr lang="en-GB" sz="900" dirty="0"/>
              <a:t>	National</a:t>
            </a:r>
          </a:p>
          <a:p>
            <a:r>
              <a:rPr lang="en-GB" sz="900" dirty="0"/>
              <a:t>	Global</a:t>
            </a:r>
          </a:p>
          <a:p>
            <a:r>
              <a:rPr lang="en-GB" sz="900" dirty="0"/>
              <a:t>	Conflict head of </a:t>
            </a:r>
          </a:p>
          <a:p>
            <a:r>
              <a:rPr lang="en-GB" sz="900" dirty="0"/>
              <a:t>	Conflict not </a:t>
            </a:r>
          </a:p>
          <a:p>
            <a:r>
              <a:rPr lang="en-GB" sz="900" dirty="0"/>
              <a:t>	heard of</a:t>
            </a:r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0502BFC2-2D9D-46D1-B15B-EF9BB0A19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3" y="5651371"/>
            <a:ext cx="2040409" cy="9900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77F43B44-87C7-4426-9C11-8070F971F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905715"/>
              </p:ext>
            </p:extLst>
          </p:nvPr>
        </p:nvGraphicFramePr>
        <p:xfrm>
          <a:off x="2324099" y="5585735"/>
          <a:ext cx="2586030" cy="1121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015">
                  <a:extLst>
                    <a:ext uri="{9D8B030D-6E8A-4147-A177-3AD203B41FA5}">
                      <a16:colId xmlns:a16="http://schemas.microsoft.com/office/drawing/2014/main" val="658063801"/>
                    </a:ext>
                  </a:extLst>
                </a:gridCol>
                <a:gridCol w="1293015">
                  <a:extLst>
                    <a:ext uri="{9D8B030D-6E8A-4147-A177-3AD203B41FA5}">
                      <a16:colId xmlns:a16="http://schemas.microsoft.com/office/drawing/2014/main" val="1028087800"/>
                    </a:ext>
                  </a:extLst>
                </a:gridCol>
              </a:tblGrid>
              <a:tr h="280325">
                <a:tc>
                  <a:txBody>
                    <a:bodyPr/>
                    <a:lstStyle/>
                    <a:p>
                      <a:r>
                        <a:rPr lang="en-GB" sz="100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Could be improved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923449"/>
                  </a:ext>
                </a:extLst>
              </a:tr>
              <a:tr h="280325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239378"/>
                  </a:ext>
                </a:extLst>
              </a:tr>
              <a:tr h="280325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989919"/>
                  </a:ext>
                </a:extLst>
              </a:tr>
              <a:tr h="280325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980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946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Wilson</dc:creator>
  <cp:lastModifiedBy>Caroline Weale</cp:lastModifiedBy>
  <cp:revision>3</cp:revision>
  <dcterms:created xsi:type="dcterms:W3CDTF">2017-10-04T09:16:24Z</dcterms:created>
  <dcterms:modified xsi:type="dcterms:W3CDTF">2020-07-05T11:34:20Z</dcterms:modified>
</cp:coreProperties>
</file>