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35F18-570F-415E-AED7-823F9354E3E8}" v="2" dt="2021-04-29T12:36:00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Finch Noyes" userId="d7447794-644e-4d67-9bbb-fd232f76e62a" providerId="ADAL" clId="{A2135F18-570F-415E-AED7-823F9354E3E8}"/>
    <pc:docChg chg="modSld">
      <pc:chgData name="Hannah Finch Noyes" userId="d7447794-644e-4d67-9bbb-fd232f76e62a" providerId="ADAL" clId="{A2135F18-570F-415E-AED7-823F9354E3E8}" dt="2021-04-29T12:36:08.440" v="8" actId="1076"/>
      <pc:docMkLst>
        <pc:docMk/>
      </pc:docMkLst>
      <pc:sldChg chg="addSp modSp mod">
        <pc:chgData name="Hannah Finch Noyes" userId="d7447794-644e-4d67-9bbb-fd232f76e62a" providerId="ADAL" clId="{A2135F18-570F-415E-AED7-823F9354E3E8}" dt="2021-04-29T12:35:17.632" v="3" actId="1076"/>
        <pc:sldMkLst>
          <pc:docMk/>
          <pc:sldMk cId="944358973" sldId="259"/>
        </pc:sldMkLst>
        <pc:picChg chg="add mod">
          <ac:chgData name="Hannah Finch Noyes" userId="d7447794-644e-4d67-9bbb-fd232f76e62a" providerId="ADAL" clId="{A2135F18-570F-415E-AED7-823F9354E3E8}" dt="2021-04-29T12:35:17.632" v="3" actId="1076"/>
          <ac:picMkLst>
            <pc:docMk/>
            <pc:sldMk cId="944358973" sldId="259"/>
            <ac:picMk id="7" creationId="{883DAFEB-AAC5-4743-B857-29C41CDD53F2}"/>
          </ac:picMkLst>
        </pc:picChg>
      </pc:sldChg>
      <pc:sldChg chg="addSp modSp mod">
        <pc:chgData name="Hannah Finch Noyes" userId="d7447794-644e-4d67-9bbb-fd232f76e62a" providerId="ADAL" clId="{A2135F18-570F-415E-AED7-823F9354E3E8}" dt="2021-04-29T12:36:08.440" v="8" actId="1076"/>
        <pc:sldMkLst>
          <pc:docMk/>
          <pc:sldMk cId="2147868325" sldId="260"/>
        </pc:sldMkLst>
        <pc:picChg chg="add mod">
          <ac:chgData name="Hannah Finch Noyes" userId="d7447794-644e-4d67-9bbb-fd232f76e62a" providerId="ADAL" clId="{A2135F18-570F-415E-AED7-823F9354E3E8}" dt="2021-04-29T12:36:08.440" v="8" actId="1076"/>
          <ac:picMkLst>
            <pc:docMk/>
            <pc:sldMk cId="2147868325" sldId="260"/>
            <ac:picMk id="7" creationId="{47C69081-563B-4994-AA73-BE7452EBEDC9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4B73A-48B1-4F9C-BA4A-582B14656DE3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6319A66D-0399-4CA5-A0E7-0D9CEB9D36A3}">
      <dgm:prSet/>
      <dgm:spPr/>
      <dgm:t>
        <a:bodyPr/>
        <a:lstStyle/>
        <a:p>
          <a:pPr>
            <a:defRPr cap="all"/>
          </a:pPr>
          <a:r>
            <a:rPr lang="en-GB" baseline="0"/>
            <a:t>Unable to complete field work</a:t>
          </a:r>
          <a:endParaRPr lang="en-US"/>
        </a:p>
      </dgm:t>
    </dgm:pt>
    <dgm:pt modelId="{0FC2AE48-2DBA-4587-B439-19AF5F114829}" type="parTrans" cxnId="{ADD7AD6A-4313-47D3-914E-A6A379CB0576}">
      <dgm:prSet/>
      <dgm:spPr/>
      <dgm:t>
        <a:bodyPr/>
        <a:lstStyle/>
        <a:p>
          <a:endParaRPr lang="en-US"/>
        </a:p>
      </dgm:t>
    </dgm:pt>
    <dgm:pt modelId="{1166F0E7-AC1F-452C-B86A-DC8521EB6E51}" type="sibTrans" cxnId="{ADD7AD6A-4313-47D3-914E-A6A379CB0576}">
      <dgm:prSet/>
      <dgm:spPr/>
      <dgm:t>
        <a:bodyPr/>
        <a:lstStyle/>
        <a:p>
          <a:endParaRPr lang="en-US"/>
        </a:p>
      </dgm:t>
    </dgm:pt>
    <dgm:pt modelId="{7C49A98A-02B7-4B09-A37E-29CFEDD21053}">
      <dgm:prSet/>
      <dgm:spPr/>
      <dgm:t>
        <a:bodyPr/>
        <a:lstStyle/>
        <a:p>
          <a:pPr>
            <a:defRPr cap="all"/>
          </a:pPr>
          <a:r>
            <a:rPr lang="en-GB" baseline="0"/>
            <a:t>AQA GCSE</a:t>
          </a:r>
          <a:endParaRPr lang="en-US"/>
        </a:p>
      </dgm:t>
    </dgm:pt>
    <dgm:pt modelId="{8F971C21-3034-460D-8435-465AF85232DF}" type="parTrans" cxnId="{B7359F25-3E5D-49E8-A6F6-96A2B150A413}">
      <dgm:prSet/>
      <dgm:spPr/>
      <dgm:t>
        <a:bodyPr/>
        <a:lstStyle/>
        <a:p>
          <a:endParaRPr lang="en-US"/>
        </a:p>
      </dgm:t>
    </dgm:pt>
    <dgm:pt modelId="{66217304-F2A2-495E-8386-1C22EB2397FA}" type="sibTrans" cxnId="{B7359F25-3E5D-49E8-A6F6-96A2B150A413}">
      <dgm:prSet/>
      <dgm:spPr/>
      <dgm:t>
        <a:bodyPr/>
        <a:lstStyle/>
        <a:p>
          <a:endParaRPr lang="en-US"/>
        </a:p>
      </dgm:t>
    </dgm:pt>
    <dgm:pt modelId="{3014EDE4-8D17-44DE-A6A3-C4DA532B9553}">
      <dgm:prSet/>
      <dgm:spPr/>
      <dgm:t>
        <a:bodyPr/>
        <a:lstStyle/>
        <a:p>
          <a:pPr>
            <a:defRPr cap="all"/>
          </a:pPr>
          <a:r>
            <a:rPr lang="en-GB" baseline="0"/>
            <a:t>Field work section cancelled</a:t>
          </a:r>
          <a:endParaRPr lang="en-US"/>
        </a:p>
      </dgm:t>
    </dgm:pt>
    <dgm:pt modelId="{0D51F725-0B4F-4475-9522-B349C660D511}" type="parTrans" cxnId="{6CBCCE12-D915-4A9B-B3BA-2F4B70D1702D}">
      <dgm:prSet/>
      <dgm:spPr/>
      <dgm:t>
        <a:bodyPr/>
        <a:lstStyle/>
        <a:p>
          <a:endParaRPr lang="en-US"/>
        </a:p>
      </dgm:t>
    </dgm:pt>
    <dgm:pt modelId="{1AE18377-261F-492E-98B2-A84864DD79D4}" type="sibTrans" cxnId="{6CBCCE12-D915-4A9B-B3BA-2F4B70D1702D}">
      <dgm:prSet/>
      <dgm:spPr/>
      <dgm:t>
        <a:bodyPr/>
        <a:lstStyle/>
        <a:p>
          <a:endParaRPr lang="en-US"/>
        </a:p>
      </dgm:t>
    </dgm:pt>
    <dgm:pt modelId="{F80C61E3-6AEC-4422-A7C4-D1615EB2DD8C}">
      <dgm:prSet/>
      <dgm:spPr/>
      <dgm:t>
        <a:bodyPr/>
        <a:lstStyle/>
        <a:p>
          <a:pPr>
            <a:defRPr cap="all"/>
          </a:pPr>
          <a:r>
            <a:rPr lang="en-GB" baseline="0"/>
            <a:t>Preparation for A Level</a:t>
          </a:r>
          <a:endParaRPr lang="en-US"/>
        </a:p>
      </dgm:t>
    </dgm:pt>
    <dgm:pt modelId="{369813EA-D39F-4747-ADF3-6F91DFDECB8D}" type="parTrans" cxnId="{79395AFA-F5A2-4D10-9CB6-425C2702B42A}">
      <dgm:prSet/>
      <dgm:spPr/>
      <dgm:t>
        <a:bodyPr/>
        <a:lstStyle/>
        <a:p>
          <a:endParaRPr lang="en-US"/>
        </a:p>
      </dgm:t>
    </dgm:pt>
    <dgm:pt modelId="{8597D506-A290-48D9-A1BB-058B49966383}" type="sibTrans" cxnId="{79395AFA-F5A2-4D10-9CB6-425C2702B42A}">
      <dgm:prSet/>
      <dgm:spPr/>
      <dgm:t>
        <a:bodyPr/>
        <a:lstStyle/>
        <a:p>
          <a:endParaRPr lang="en-US"/>
        </a:p>
      </dgm:t>
    </dgm:pt>
    <dgm:pt modelId="{60C8FEDC-07C4-4434-9941-0C09EB119F8F}">
      <dgm:prSet/>
      <dgm:spPr/>
      <dgm:t>
        <a:bodyPr/>
        <a:lstStyle/>
        <a:p>
          <a:pPr>
            <a:defRPr cap="all"/>
          </a:pPr>
          <a:r>
            <a:rPr lang="en-GB" baseline="0"/>
            <a:t>Application of skills</a:t>
          </a:r>
          <a:endParaRPr lang="en-US"/>
        </a:p>
      </dgm:t>
    </dgm:pt>
    <dgm:pt modelId="{95E58A8B-4156-43BB-8709-45F40726A5DA}" type="parTrans" cxnId="{33E27F38-6E4F-4FA5-A5CB-442F05ECFA9A}">
      <dgm:prSet/>
      <dgm:spPr/>
      <dgm:t>
        <a:bodyPr/>
        <a:lstStyle/>
        <a:p>
          <a:endParaRPr lang="en-US"/>
        </a:p>
      </dgm:t>
    </dgm:pt>
    <dgm:pt modelId="{58F3B27F-9947-4F38-A16B-CAEF3DCC1B40}" type="sibTrans" cxnId="{33E27F38-6E4F-4FA5-A5CB-442F05ECFA9A}">
      <dgm:prSet/>
      <dgm:spPr/>
      <dgm:t>
        <a:bodyPr/>
        <a:lstStyle/>
        <a:p>
          <a:endParaRPr lang="en-US"/>
        </a:p>
      </dgm:t>
    </dgm:pt>
    <dgm:pt modelId="{C6F0AF3C-9514-48E9-A18A-D458CD6B178D}" type="pres">
      <dgm:prSet presAssocID="{7E84B73A-48B1-4F9C-BA4A-582B14656DE3}" presName="root" presStyleCnt="0">
        <dgm:presLayoutVars>
          <dgm:dir/>
          <dgm:resizeHandles val="exact"/>
        </dgm:presLayoutVars>
      </dgm:prSet>
      <dgm:spPr/>
    </dgm:pt>
    <dgm:pt modelId="{F4AC56DE-1907-4575-9D9F-CA180FD4C656}" type="pres">
      <dgm:prSet presAssocID="{6319A66D-0399-4CA5-A0E7-0D9CEB9D36A3}" presName="compNode" presStyleCnt="0"/>
      <dgm:spPr/>
    </dgm:pt>
    <dgm:pt modelId="{D02C050C-A7D2-486A-82AB-313F3C77C8BF}" type="pres">
      <dgm:prSet presAssocID="{6319A66D-0399-4CA5-A0E7-0D9CEB9D36A3}" presName="iconBgRect" presStyleLbl="bgShp" presStyleIdx="0" presStyleCnt="5"/>
      <dgm:spPr/>
    </dgm:pt>
    <dgm:pt modelId="{FA632E57-A294-4D4F-AC0A-2F7B2A6E440E}" type="pres">
      <dgm:prSet presAssocID="{6319A66D-0399-4CA5-A0E7-0D9CEB9D36A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rror"/>
        </a:ext>
      </dgm:extLst>
    </dgm:pt>
    <dgm:pt modelId="{F542615C-7CA7-40C2-9B1F-C8E460AAFB1A}" type="pres">
      <dgm:prSet presAssocID="{6319A66D-0399-4CA5-A0E7-0D9CEB9D36A3}" presName="spaceRect" presStyleCnt="0"/>
      <dgm:spPr/>
    </dgm:pt>
    <dgm:pt modelId="{B2968684-670B-4466-8360-1C2E5CED41DE}" type="pres">
      <dgm:prSet presAssocID="{6319A66D-0399-4CA5-A0E7-0D9CEB9D36A3}" presName="textRect" presStyleLbl="revTx" presStyleIdx="0" presStyleCnt="5">
        <dgm:presLayoutVars>
          <dgm:chMax val="1"/>
          <dgm:chPref val="1"/>
        </dgm:presLayoutVars>
      </dgm:prSet>
      <dgm:spPr/>
    </dgm:pt>
    <dgm:pt modelId="{2E8D3920-5727-404B-BF82-5276A5A659D2}" type="pres">
      <dgm:prSet presAssocID="{1166F0E7-AC1F-452C-B86A-DC8521EB6E51}" presName="sibTrans" presStyleCnt="0"/>
      <dgm:spPr/>
    </dgm:pt>
    <dgm:pt modelId="{8618A546-1008-433D-88ED-986835906048}" type="pres">
      <dgm:prSet presAssocID="{7C49A98A-02B7-4B09-A37E-29CFEDD21053}" presName="compNode" presStyleCnt="0"/>
      <dgm:spPr/>
    </dgm:pt>
    <dgm:pt modelId="{6AFBD128-234A-411E-AB0E-50CED4E316E3}" type="pres">
      <dgm:prSet presAssocID="{7C49A98A-02B7-4B09-A37E-29CFEDD21053}" presName="iconBgRect" presStyleLbl="bgShp" presStyleIdx="1" presStyleCnt="5"/>
      <dgm:spPr/>
    </dgm:pt>
    <dgm:pt modelId="{C71818DA-4BC5-4357-B47D-B23FEA268B17}" type="pres">
      <dgm:prSet presAssocID="{7C49A98A-02B7-4B09-A37E-29CFEDD2105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49EAB223-A5B2-4CAD-A448-5C58A18F16FC}" type="pres">
      <dgm:prSet presAssocID="{7C49A98A-02B7-4B09-A37E-29CFEDD21053}" presName="spaceRect" presStyleCnt="0"/>
      <dgm:spPr/>
    </dgm:pt>
    <dgm:pt modelId="{F3D46916-063E-4497-BB3D-AA6141CAD604}" type="pres">
      <dgm:prSet presAssocID="{7C49A98A-02B7-4B09-A37E-29CFEDD21053}" presName="textRect" presStyleLbl="revTx" presStyleIdx="1" presStyleCnt="5">
        <dgm:presLayoutVars>
          <dgm:chMax val="1"/>
          <dgm:chPref val="1"/>
        </dgm:presLayoutVars>
      </dgm:prSet>
      <dgm:spPr/>
    </dgm:pt>
    <dgm:pt modelId="{AD115697-F18F-41F7-A747-C1A41B0B26D9}" type="pres">
      <dgm:prSet presAssocID="{66217304-F2A2-495E-8386-1C22EB2397FA}" presName="sibTrans" presStyleCnt="0"/>
      <dgm:spPr/>
    </dgm:pt>
    <dgm:pt modelId="{7DE9DB4B-B959-4532-A02B-D549AE05FF57}" type="pres">
      <dgm:prSet presAssocID="{3014EDE4-8D17-44DE-A6A3-C4DA532B9553}" presName="compNode" presStyleCnt="0"/>
      <dgm:spPr/>
    </dgm:pt>
    <dgm:pt modelId="{65BC73B3-422D-49E1-BBA2-9E1319FAC9F6}" type="pres">
      <dgm:prSet presAssocID="{3014EDE4-8D17-44DE-A6A3-C4DA532B9553}" presName="iconBgRect" presStyleLbl="bgShp" presStyleIdx="2" presStyleCnt="5"/>
      <dgm:spPr/>
    </dgm:pt>
    <dgm:pt modelId="{F982A2D5-F307-4A08-8DCB-FE8EC85952C1}" type="pres">
      <dgm:prSet presAssocID="{3014EDE4-8D17-44DE-A6A3-C4DA532B955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8A8139FE-DA28-4C28-8B43-F99CAA2B10C1}" type="pres">
      <dgm:prSet presAssocID="{3014EDE4-8D17-44DE-A6A3-C4DA532B9553}" presName="spaceRect" presStyleCnt="0"/>
      <dgm:spPr/>
    </dgm:pt>
    <dgm:pt modelId="{53CED433-6757-41E8-BAB2-1A5BC8F647F5}" type="pres">
      <dgm:prSet presAssocID="{3014EDE4-8D17-44DE-A6A3-C4DA532B9553}" presName="textRect" presStyleLbl="revTx" presStyleIdx="2" presStyleCnt="5">
        <dgm:presLayoutVars>
          <dgm:chMax val="1"/>
          <dgm:chPref val="1"/>
        </dgm:presLayoutVars>
      </dgm:prSet>
      <dgm:spPr/>
    </dgm:pt>
    <dgm:pt modelId="{D5997662-E907-4AC6-BEE2-3237257CEFAC}" type="pres">
      <dgm:prSet presAssocID="{1AE18377-261F-492E-98B2-A84864DD79D4}" presName="sibTrans" presStyleCnt="0"/>
      <dgm:spPr/>
    </dgm:pt>
    <dgm:pt modelId="{BAF91181-06F0-4069-AB8E-D918976DDE49}" type="pres">
      <dgm:prSet presAssocID="{F80C61E3-6AEC-4422-A7C4-D1615EB2DD8C}" presName="compNode" presStyleCnt="0"/>
      <dgm:spPr/>
    </dgm:pt>
    <dgm:pt modelId="{9914B8AA-C05B-4F7E-BDCD-5991F1097DF3}" type="pres">
      <dgm:prSet presAssocID="{F80C61E3-6AEC-4422-A7C4-D1615EB2DD8C}" presName="iconBgRect" presStyleLbl="bgShp" presStyleIdx="3" presStyleCnt="5"/>
      <dgm:spPr/>
    </dgm:pt>
    <dgm:pt modelId="{FDFA23D8-1569-4FE9-8090-DC252664EB7B}" type="pres">
      <dgm:prSet presAssocID="{F80C61E3-6AEC-4422-A7C4-D1615EB2DD8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5867FD03-BB9F-446B-B77D-F087AD97C4E6}" type="pres">
      <dgm:prSet presAssocID="{F80C61E3-6AEC-4422-A7C4-D1615EB2DD8C}" presName="spaceRect" presStyleCnt="0"/>
      <dgm:spPr/>
    </dgm:pt>
    <dgm:pt modelId="{AB2DF668-D7DE-4132-BCFF-E64B6762F874}" type="pres">
      <dgm:prSet presAssocID="{F80C61E3-6AEC-4422-A7C4-D1615EB2DD8C}" presName="textRect" presStyleLbl="revTx" presStyleIdx="3" presStyleCnt="5">
        <dgm:presLayoutVars>
          <dgm:chMax val="1"/>
          <dgm:chPref val="1"/>
        </dgm:presLayoutVars>
      </dgm:prSet>
      <dgm:spPr/>
    </dgm:pt>
    <dgm:pt modelId="{793DB8EE-7612-4E00-A005-F9612298DA0C}" type="pres">
      <dgm:prSet presAssocID="{8597D506-A290-48D9-A1BB-058B49966383}" presName="sibTrans" presStyleCnt="0"/>
      <dgm:spPr/>
    </dgm:pt>
    <dgm:pt modelId="{E0F86F9E-0CD5-4670-ABB3-417ED324B800}" type="pres">
      <dgm:prSet presAssocID="{60C8FEDC-07C4-4434-9941-0C09EB119F8F}" presName="compNode" presStyleCnt="0"/>
      <dgm:spPr/>
    </dgm:pt>
    <dgm:pt modelId="{F09B347D-5E6B-47C7-B463-12465A750290}" type="pres">
      <dgm:prSet presAssocID="{60C8FEDC-07C4-4434-9941-0C09EB119F8F}" presName="iconBgRect" presStyleLbl="bgShp" presStyleIdx="4" presStyleCnt="5"/>
      <dgm:spPr/>
    </dgm:pt>
    <dgm:pt modelId="{C9F552F5-FB76-4E8C-811A-DCC6D2EEFEC7}" type="pres">
      <dgm:prSet presAssocID="{60C8FEDC-07C4-4434-9941-0C09EB119F8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it"/>
        </a:ext>
      </dgm:extLst>
    </dgm:pt>
    <dgm:pt modelId="{ACD44E81-6AB4-4D1F-B302-8D76DD94417B}" type="pres">
      <dgm:prSet presAssocID="{60C8FEDC-07C4-4434-9941-0C09EB119F8F}" presName="spaceRect" presStyleCnt="0"/>
      <dgm:spPr/>
    </dgm:pt>
    <dgm:pt modelId="{2938458E-0105-4DD8-AC5A-9E08D31CB3F4}" type="pres">
      <dgm:prSet presAssocID="{60C8FEDC-07C4-4434-9941-0C09EB119F8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6CBCCE12-D915-4A9B-B3BA-2F4B70D1702D}" srcId="{7E84B73A-48B1-4F9C-BA4A-582B14656DE3}" destId="{3014EDE4-8D17-44DE-A6A3-C4DA532B9553}" srcOrd="2" destOrd="0" parTransId="{0D51F725-0B4F-4475-9522-B349C660D511}" sibTransId="{1AE18377-261F-492E-98B2-A84864DD79D4}"/>
    <dgm:cxn modelId="{B7359F25-3E5D-49E8-A6F6-96A2B150A413}" srcId="{7E84B73A-48B1-4F9C-BA4A-582B14656DE3}" destId="{7C49A98A-02B7-4B09-A37E-29CFEDD21053}" srcOrd="1" destOrd="0" parTransId="{8F971C21-3034-460D-8435-465AF85232DF}" sibTransId="{66217304-F2A2-495E-8386-1C22EB2397FA}"/>
    <dgm:cxn modelId="{3C14F32A-119E-41E9-8006-C420FF78942F}" type="presOf" srcId="{60C8FEDC-07C4-4434-9941-0C09EB119F8F}" destId="{2938458E-0105-4DD8-AC5A-9E08D31CB3F4}" srcOrd="0" destOrd="0" presId="urn:microsoft.com/office/officeart/2018/5/layout/IconCircleLabelList"/>
    <dgm:cxn modelId="{33E27F38-6E4F-4FA5-A5CB-442F05ECFA9A}" srcId="{7E84B73A-48B1-4F9C-BA4A-582B14656DE3}" destId="{60C8FEDC-07C4-4434-9941-0C09EB119F8F}" srcOrd="4" destOrd="0" parTransId="{95E58A8B-4156-43BB-8709-45F40726A5DA}" sibTransId="{58F3B27F-9947-4F38-A16B-CAEF3DCC1B40}"/>
    <dgm:cxn modelId="{73542E49-7496-4183-BD0D-432AA6399139}" type="presOf" srcId="{3014EDE4-8D17-44DE-A6A3-C4DA532B9553}" destId="{53CED433-6757-41E8-BAB2-1A5BC8F647F5}" srcOrd="0" destOrd="0" presId="urn:microsoft.com/office/officeart/2018/5/layout/IconCircleLabelList"/>
    <dgm:cxn modelId="{ADD7AD6A-4313-47D3-914E-A6A379CB0576}" srcId="{7E84B73A-48B1-4F9C-BA4A-582B14656DE3}" destId="{6319A66D-0399-4CA5-A0E7-0D9CEB9D36A3}" srcOrd="0" destOrd="0" parTransId="{0FC2AE48-2DBA-4587-B439-19AF5F114829}" sibTransId="{1166F0E7-AC1F-452C-B86A-DC8521EB6E51}"/>
    <dgm:cxn modelId="{BA271375-592D-445C-ABC9-54A869896449}" type="presOf" srcId="{6319A66D-0399-4CA5-A0E7-0D9CEB9D36A3}" destId="{B2968684-670B-4466-8360-1C2E5CED41DE}" srcOrd="0" destOrd="0" presId="urn:microsoft.com/office/officeart/2018/5/layout/IconCircleLabelList"/>
    <dgm:cxn modelId="{46E721D1-29D8-458A-AECC-B59D34384A8F}" type="presOf" srcId="{7C49A98A-02B7-4B09-A37E-29CFEDD21053}" destId="{F3D46916-063E-4497-BB3D-AA6141CAD604}" srcOrd="0" destOrd="0" presId="urn:microsoft.com/office/officeart/2018/5/layout/IconCircleLabelList"/>
    <dgm:cxn modelId="{ACFEE8D1-4A50-4B2B-8D9B-EFD2F6293D22}" type="presOf" srcId="{F80C61E3-6AEC-4422-A7C4-D1615EB2DD8C}" destId="{AB2DF668-D7DE-4132-BCFF-E64B6762F874}" srcOrd="0" destOrd="0" presId="urn:microsoft.com/office/officeart/2018/5/layout/IconCircleLabelList"/>
    <dgm:cxn modelId="{816401D9-2290-46E6-91D7-3B1CBA592257}" type="presOf" srcId="{7E84B73A-48B1-4F9C-BA4A-582B14656DE3}" destId="{C6F0AF3C-9514-48E9-A18A-D458CD6B178D}" srcOrd="0" destOrd="0" presId="urn:microsoft.com/office/officeart/2018/5/layout/IconCircleLabelList"/>
    <dgm:cxn modelId="{79395AFA-F5A2-4D10-9CB6-425C2702B42A}" srcId="{7E84B73A-48B1-4F9C-BA4A-582B14656DE3}" destId="{F80C61E3-6AEC-4422-A7C4-D1615EB2DD8C}" srcOrd="3" destOrd="0" parTransId="{369813EA-D39F-4747-ADF3-6F91DFDECB8D}" sibTransId="{8597D506-A290-48D9-A1BB-058B49966383}"/>
    <dgm:cxn modelId="{07B2B487-97B5-4E9E-BFE5-CF0829873FD4}" type="presParOf" srcId="{C6F0AF3C-9514-48E9-A18A-D458CD6B178D}" destId="{F4AC56DE-1907-4575-9D9F-CA180FD4C656}" srcOrd="0" destOrd="0" presId="urn:microsoft.com/office/officeart/2018/5/layout/IconCircleLabelList"/>
    <dgm:cxn modelId="{FF63500D-E3CA-4B50-8CC3-DE997DD8269F}" type="presParOf" srcId="{F4AC56DE-1907-4575-9D9F-CA180FD4C656}" destId="{D02C050C-A7D2-486A-82AB-313F3C77C8BF}" srcOrd="0" destOrd="0" presId="urn:microsoft.com/office/officeart/2018/5/layout/IconCircleLabelList"/>
    <dgm:cxn modelId="{AAAA4475-4A90-4095-9BA0-7C2C12E544CA}" type="presParOf" srcId="{F4AC56DE-1907-4575-9D9F-CA180FD4C656}" destId="{FA632E57-A294-4D4F-AC0A-2F7B2A6E440E}" srcOrd="1" destOrd="0" presId="urn:microsoft.com/office/officeart/2018/5/layout/IconCircleLabelList"/>
    <dgm:cxn modelId="{AB8F7D10-7DFC-4904-A9CE-8EC4A6423911}" type="presParOf" srcId="{F4AC56DE-1907-4575-9D9F-CA180FD4C656}" destId="{F542615C-7CA7-40C2-9B1F-C8E460AAFB1A}" srcOrd="2" destOrd="0" presId="urn:microsoft.com/office/officeart/2018/5/layout/IconCircleLabelList"/>
    <dgm:cxn modelId="{681F306B-5588-4C5C-9C5B-87E1733A4C63}" type="presParOf" srcId="{F4AC56DE-1907-4575-9D9F-CA180FD4C656}" destId="{B2968684-670B-4466-8360-1C2E5CED41DE}" srcOrd="3" destOrd="0" presId="urn:microsoft.com/office/officeart/2018/5/layout/IconCircleLabelList"/>
    <dgm:cxn modelId="{C8FFBA11-42B3-4EE8-A042-96514BC1BBBE}" type="presParOf" srcId="{C6F0AF3C-9514-48E9-A18A-D458CD6B178D}" destId="{2E8D3920-5727-404B-BF82-5276A5A659D2}" srcOrd="1" destOrd="0" presId="urn:microsoft.com/office/officeart/2018/5/layout/IconCircleLabelList"/>
    <dgm:cxn modelId="{DD2541A6-0939-4ED5-9FC7-236247BDFF23}" type="presParOf" srcId="{C6F0AF3C-9514-48E9-A18A-D458CD6B178D}" destId="{8618A546-1008-433D-88ED-986835906048}" srcOrd="2" destOrd="0" presId="urn:microsoft.com/office/officeart/2018/5/layout/IconCircleLabelList"/>
    <dgm:cxn modelId="{3C99ADE7-7A58-48C9-82FD-7886EEA22623}" type="presParOf" srcId="{8618A546-1008-433D-88ED-986835906048}" destId="{6AFBD128-234A-411E-AB0E-50CED4E316E3}" srcOrd="0" destOrd="0" presId="urn:microsoft.com/office/officeart/2018/5/layout/IconCircleLabelList"/>
    <dgm:cxn modelId="{675CF0B5-ABCE-4274-8654-5170BE335760}" type="presParOf" srcId="{8618A546-1008-433D-88ED-986835906048}" destId="{C71818DA-4BC5-4357-B47D-B23FEA268B17}" srcOrd="1" destOrd="0" presId="urn:microsoft.com/office/officeart/2018/5/layout/IconCircleLabelList"/>
    <dgm:cxn modelId="{C54BFFD1-C03C-452A-BFA9-E08F60E50526}" type="presParOf" srcId="{8618A546-1008-433D-88ED-986835906048}" destId="{49EAB223-A5B2-4CAD-A448-5C58A18F16FC}" srcOrd="2" destOrd="0" presId="urn:microsoft.com/office/officeart/2018/5/layout/IconCircleLabelList"/>
    <dgm:cxn modelId="{5C9A98E5-EE33-4334-BB74-373C81E9F943}" type="presParOf" srcId="{8618A546-1008-433D-88ED-986835906048}" destId="{F3D46916-063E-4497-BB3D-AA6141CAD604}" srcOrd="3" destOrd="0" presId="urn:microsoft.com/office/officeart/2018/5/layout/IconCircleLabelList"/>
    <dgm:cxn modelId="{832EB7BF-D182-4AA7-BF81-D15D331B587B}" type="presParOf" srcId="{C6F0AF3C-9514-48E9-A18A-D458CD6B178D}" destId="{AD115697-F18F-41F7-A747-C1A41B0B26D9}" srcOrd="3" destOrd="0" presId="urn:microsoft.com/office/officeart/2018/5/layout/IconCircleLabelList"/>
    <dgm:cxn modelId="{6EF2166A-79DC-4524-82FE-3145AB74ABF9}" type="presParOf" srcId="{C6F0AF3C-9514-48E9-A18A-D458CD6B178D}" destId="{7DE9DB4B-B959-4532-A02B-D549AE05FF57}" srcOrd="4" destOrd="0" presId="urn:microsoft.com/office/officeart/2018/5/layout/IconCircleLabelList"/>
    <dgm:cxn modelId="{992F83DC-7F0F-44AE-9949-F1278D582E4B}" type="presParOf" srcId="{7DE9DB4B-B959-4532-A02B-D549AE05FF57}" destId="{65BC73B3-422D-49E1-BBA2-9E1319FAC9F6}" srcOrd="0" destOrd="0" presId="urn:microsoft.com/office/officeart/2018/5/layout/IconCircleLabelList"/>
    <dgm:cxn modelId="{3E16CAA3-A41E-4B05-A622-CE0904619BFE}" type="presParOf" srcId="{7DE9DB4B-B959-4532-A02B-D549AE05FF57}" destId="{F982A2D5-F307-4A08-8DCB-FE8EC85952C1}" srcOrd="1" destOrd="0" presId="urn:microsoft.com/office/officeart/2018/5/layout/IconCircleLabelList"/>
    <dgm:cxn modelId="{F7D4C10A-651A-44CA-9715-CBEF2C393AE0}" type="presParOf" srcId="{7DE9DB4B-B959-4532-A02B-D549AE05FF57}" destId="{8A8139FE-DA28-4C28-8B43-F99CAA2B10C1}" srcOrd="2" destOrd="0" presId="urn:microsoft.com/office/officeart/2018/5/layout/IconCircleLabelList"/>
    <dgm:cxn modelId="{AF5A66FF-4817-4A08-BD80-1DB9710B2A7C}" type="presParOf" srcId="{7DE9DB4B-B959-4532-A02B-D549AE05FF57}" destId="{53CED433-6757-41E8-BAB2-1A5BC8F647F5}" srcOrd="3" destOrd="0" presId="urn:microsoft.com/office/officeart/2018/5/layout/IconCircleLabelList"/>
    <dgm:cxn modelId="{57E5028E-EDEE-4F02-ACD3-1DF034C75665}" type="presParOf" srcId="{C6F0AF3C-9514-48E9-A18A-D458CD6B178D}" destId="{D5997662-E907-4AC6-BEE2-3237257CEFAC}" srcOrd="5" destOrd="0" presId="urn:microsoft.com/office/officeart/2018/5/layout/IconCircleLabelList"/>
    <dgm:cxn modelId="{202FCCB7-21FB-49AB-A50F-7BBD8C9846B3}" type="presParOf" srcId="{C6F0AF3C-9514-48E9-A18A-D458CD6B178D}" destId="{BAF91181-06F0-4069-AB8E-D918976DDE49}" srcOrd="6" destOrd="0" presId="urn:microsoft.com/office/officeart/2018/5/layout/IconCircleLabelList"/>
    <dgm:cxn modelId="{7981F6FD-629E-4928-BB5B-A96F63F000CB}" type="presParOf" srcId="{BAF91181-06F0-4069-AB8E-D918976DDE49}" destId="{9914B8AA-C05B-4F7E-BDCD-5991F1097DF3}" srcOrd="0" destOrd="0" presId="urn:microsoft.com/office/officeart/2018/5/layout/IconCircleLabelList"/>
    <dgm:cxn modelId="{8545249E-860D-4C7E-AC76-08A7B8669450}" type="presParOf" srcId="{BAF91181-06F0-4069-AB8E-D918976DDE49}" destId="{FDFA23D8-1569-4FE9-8090-DC252664EB7B}" srcOrd="1" destOrd="0" presId="urn:microsoft.com/office/officeart/2018/5/layout/IconCircleLabelList"/>
    <dgm:cxn modelId="{1F32AB2B-587C-4F69-B789-C14407A7DB18}" type="presParOf" srcId="{BAF91181-06F0-4069-AB8E-D918976DDE49}" destId="{5867FD03-BB9F-446B-B77D-F087AD97C4E6}" srcOrd="2" destOrd="0" presId="urn:microsoft.com/office/officeart/2018/5/layout/IconCircleLabelList"/>
    <dgm:cxn modelId="{764A9272-6309-4EAC-80BA-468D8B7C7F09}" type="presParOf" srcId="{BAF91181-06F0-4069-AB8E-D918976DDE49}" destId="{AB2DF668-D7DE-4132-BCFF-E64B6762F874}" srcOrd="3" destOrd="0" presId="urn:microsoft.com/office/officeart/2018/5/layout/IconCircleLabelList"/>
    <dgm:cxn modelId="{97965DA4-A33F-4ABC-9EAF-A1ECDC6C3173}" type="presParOf" srcId="{C6F0AF3C-9514-48E9-A18A-D458CD6B178D}" destId="{793DB8EE-7612-4E00-A005-F9612298DA0C}" srcOrd="7" destOrd="0" presId="urn:microsoft.com/office/officeart/2018/5/layout/IconCircleLabelList"/>
    <dgm:cxn modelId="{DE1F1769-6022-4BBE-A863-3E5E8586BC9D}" type="presParOf" srcId="{C6F0AF3C-9514-48E9-A18A-D458CD6B178D}" destId="{E0F86F9E-0CD5-4670-ABB3-417ED324B800}" srcOrd="8" destOrd="0" presId="urn:microsoft.com/office/officeart/2018/5/layout/IconCircleLabelList"/>
    <dgm:cxn modelId="{9EF126A0-E649-48E9-A327-37A5EEBDA8AE}" type="presParOf" srcId="{E0F86F9E-0CD5-4670-ABB3-417ED324B800}" destId="{F09B347D-5E6B-47C7-B463-12465A750290}" srcOrd="0" destOrd="0" presId="urn:microsoft.com/office/officeart/2018/5/layout/IconCircleLabelList"/>
    <dgm:cxn modelId="{2BF6E65B-4DCE-4283-878D-37C2A55EB437}" type="presParOf" srcId="{E0F86F9E-0CD5-4670-ABB3-417ED324B800}" destId="{C9F552F5-FB76-4E8C-811A-DCC6D2EEFEC7}" srcOrd="1" destOrd="0" presId="urn:microsoft.com/office/officeart/2018/5/layout/IconCircleLabelList"/>
    <dgm:cxn modelId="{95142E3A-9696-4A60-9D4E-5A0C99420D3C}" type="presParOf" srcId="{E0F86F9E-0CD5-4670-ABB3-417ED324B800}" destId="{ACD44E81-6AB4-4D1F-B302-8D76DD94417B}" srcOrd="2" destOrd="0" presId="urn:microsoft.com/office/officeart/2018/5/layout/IconCircleLabelList"/>
    <dgm:cxn modelId="{AAD1BA3C-2562-4E77-BC5B-E6548DA352CA}" type="presParOf" srcId="{E0F86F9E-0CD5-4670-ABB3-417ED324B800}" destId="{2938458E-0105-4DD8-AC5A-9E08D31CB3F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8CFE93-5E22-4A80-B810-123928CA0F9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FE746EE-8DA4-4765-A9F8-13124968D482}">
      <dgm:prSet/>
      <dgm:spPr/>
      <dgm:t>
        <a:bodyPr/>
        <a:lstStyle/>
        <a:p>
          <a:r>
            <a:rPr lang="en-GB" baseline="0"/>
            <a:t>Y11 students – October 2020</a:t>
          </a:r>
          <a:endParaRPr lang="en-US"/>
        </a:p>
      </dgm:t>
    </dgm:pt>
    <dgm:pt modelId="{51A60902-5F07-4EC0-8E97-6070F21C4B8A}" type="parTrans" cxnId="{F33AD5D9-08B4-48F1-8495-7BE2374DAC3E}">
      <dgm:prSet/>
      <dgm:spPr/>
      <dgm:t>
        <a:bodyPr/>
        <a:lstStyle/>
        <a:p>
          <a:endParaRPr lang="en-US"/>
        </a:p>
      </dgm:t>
    </dgm:pt>
    <dgm:pt modelId="{FE3A3622-24FD-4677-B2DC-79FF8ED36CB2}" type="sibTrans" cxnId="{F33AD5D9-08B4-48F1-8495-7BE2374DAC3E}">
      <dgm:prSet/>
      <dgm:spPr/>
      <dgm:t>
        <a:bodyPr/>
        <a:lstStyle/>
        <a:p>
          <a:endParaRPr lang="en-US"/>
        </a:p>
      </dgm:t>
    </dgm:pt>
    <dgm:pt modelId="{40866624-0CDC-4442-9C32-65C22F51F671}">
      <dgm:prSet/>
      <dgm:spPr/>
      <dgm:t>
        <a:bodyPr/>
        <a:lstStyle/>
        <a:p>
          <a:r>
            <a:rPr lang="en-GB" baseline="0"/>
            <a:t>3 field work opportunities:</a:t>
          </a:r>
          <a:endParaRPr lang="en-US"/>
        </a:p>
      </dgm:t>
    </dgm:pt>
    <dgm:pt modelId="{9B81BFFF-5EAD-4D3D-AAD6-3B784B8DB352}" type="parTrans" cxnId="{49252E24-C1CC-4312-ADB6-0E0B30B4F601}">
      <dgm:prSet/>
      <dgm:spPr/>
      <dgm:t>
        <a:bodyPr/>
        <a:lstStyle/>
        <a:p>
          <a:endParaRPr lang="en-US"/>
        </a:p>
      </dgm:t>
    </dgm:pt>
    <dgm:pt modelId="{C39F17DA-74F6-4802-B08D-CE442DE3D53E}" type="sibTrans" cxnId="{49252E24-C1CC-4312-ADB6-0E0B30B4F601}">
      <dgm:prSet/>
      <dgm:spPr/>
      <dgm:t>
        <a:bodyPr/>
        <a:lstStyle/>
        <a:p>
          <a:endParaRPr lang="en-US"/>
        </a:p>
      </dgm:t>
    </dgm:pt>
    <dgm:pt modelId="{89ED2326-0E2E-46D5-B191-1550EDCDCE37}">
      <dgm:prSet/>
      <dgm:spPr/>
      <dgm:t>
        <a:bodyPr/>
        <a:lstStyle/>
        <a:p>
          <a:r>
            <a:rPr lang="en-GB" b="1" baseline="0"/>
            <a:t>In the field </a:t>
          </a:r>
          <a:r>
            <a:rPr lang="en-GB" baseline="0"/>
            <a:t>– Rivers OR sustainable urban transport </a:t>
          </a:r>
          <a:endParaRPr lang="en-US"/>
        </a:p>
      </dgm:t>
    </dgm:pt>
    <dgm:pt modelId="{99910965-33D7-40B0-967D-E741265122BC}" type="parTrans" cxnId="{0F7C56A1-7D9A-4689-B2A5-F526EEB117B5}">
      <dgm:prSet/>
      <dgm:spPr/>
      <dgm:t>
        <a:bodyPr/>
        <a:lstStyle/>
        <a:p>
          <a:endParaRPr lang="en-US"/>
        </a:p>
      </dgm:t>
    </dgm:pt>
    <dgm:pt modelId="{B712B474-9390-423B-9EF1-4D005D373D95}" type="sibTrans" cxnId="{0F7C56A1-7D9A-4689-B2A5-F526EEB117B5}">
      <dgm:prSet/>
      <dgm:spPr/>
      <dgm:t>
        <a:bodyPr/>
        <a:lstStyle/>
        <a:p>
          <a:endParaRPr lang="en-US"/>
        </a:p>
      </dgm:t>
    </dgm:pt>
    <dgm:pt modelId="{1C2A9FE4-C708-4908-BC9A-1754C55E9A6B}">
      <dgm:prSet/>
      <dgm:spPr/>
      <dgm:t>
        <a:bodyPr/>
        <a:lstStyle/>
        <a:p>
          <a:r>
            <a:rPr lang="en-GB" b="1" baseline="0"/>
            <a:t>Remote or in the field </a:t>
          </a:r>
          <a:r>
            <a:rPr lang="en-GB" baseline="0"/>
            <a:t>– Land use OR environmental quality</a:t>
          </a:r>
          <a:endParaRPr lang="en-US"/>
        </a:p>
      </dgm:t>
    </dgm:pt>
    <dgm:pt modelId="{402F3236-8EF3-43E6-A835-C924707D6596}" type="parTrans" cxnId="{7FE1C1AD-ABD1-4D61-BF67-60DE1539F28A}">
      <dgm:prSet/>
      <dgm:spPr/>
      <dgm:t>
        <a:bodyPr/>
        <a:lstStyle/>
        <a:p>
          <a:endParaRPr lang="en-US"/>
        </a:p>
      </dgm:t>
    </dgm:pt>
    <dgm:pt modelId="{22F2DD4B-98DA-413B-AFA6-ADA6BEC254B3}" type="sibTrans" cxnId="{7FE1C1AD-ABD1-4D61-BF67-60DE1539F28A}">
      <dgm:prSet/>
      <dgm:spPr/>
      <dgm:t>
        <a:bodyPr/>
        <a:lstStyle/>
        <a:p>
          <a:endParaRPr lang="en-US"/>
        </a:p>
      </dgm:t>
    </dgm:pt>
    <dgm:pt modelId="{306577D3-D5C6-4B08-BC0E-7CBE6CE94666}">
      <dgm:prSet/>
      <dgm:spPr/>
      <dgm:t>
        <a:bodyPr/>
        <a:lstStyle/>
        <a:p>
          <a:r>
            <a:rPr lang="en-GB" b="1" baseline="0"/>
            <a:t>Remote</a:t>
          </a:r>
          <a:r>
            <a:rPr lang="en-GB" baseline="0"/>
            <a:t> – Sustainable water use OR climate change</a:t>
          </a:r>
          <a:endParaRPr lang="en-US"/>
        </a:p>
      </dgm:t>
    </dgm:pt>
    <dgm:pt modelId="{764AC9FA-291A-457C-B83E-648E5E05050A}" type="parTrans" cxnId="{6F47CD1F-B993-4A12-B05E-4210AF922341}">
      <dgm:prSet/>
      <dgm:spPr/>
      <dgm:t>
        <a:bodyPr/>
        <a:lstStyle/>
        <a:p>
          <a:endParaRPr lang="en-US"/>
        </a:p>
      </dgm:t>
    </dgm:pt>
    <dgm:pt modelId="{C52D19B7-2EEB-401D-96A0-645343B4BFAD}" type="sibTrans" cxnId="{6F47CD1F-B993-4A12-B05E-4210AF922341}">
      <dgm:prSet/>
      <dgm:spPr/>
      <dgm:t>
        <a:bodyPr/>
        <a:lstStyle/>
        <a:p>
          <a:endParaRPr lang="en-US"/>
        </a:p>
      </dgm:t>
    </dgm:pt>
    <dgm:pt modelId="{E8F7B526-7B15-4484-97C4-D2EF6223FB8C}" type="pres">
      <dgm:prSet presAssocID="{BE8CFE93-5E22-4A80-B810-123928CA0F95}" presName="linear" presStyleCnt="0">
        <dgm:presLayoutVars>
          <dgm:animLvl val="lvl"/>
          <dgm:resizeHandles val="exact"/>
        </dgm:presLayoutVars>
      </dgm:prSet>
      <dgm:spPr/>
    </dgm:pt>
    <dgm:pt modelId="{7CC08BCF-0FA1-482A-B3CC-E19DAB73FFE2}" type="pres">
      <dgm:prSet presAssocID="{9FE746EE-8DA4-4765-A9F8-13124968D48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069B2B8-D8C3-4E96-9068-EECCA903026F}" type="pres">
      <dgm:prSet presAssocID="{FE3A3622-24FD-4677-B2DC-79FF8ED36CB2}" presName="spacer" presStyleCnt="0"/>
      <dgm:spPr/>
    </dgm:pt>
    <dgm:pt modelId="{266D9788-FB3B-418D-B02D-459F0CEDBE12}" type="pres">
      <dgm:prSet presAssocID="{40866624-0CDC-4442-9C32-65C22F51F67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79A2D54-B1C1-4BAF-9CFF-1EA26C1972D4}" type="pres">
      <dgm:prSet presAssocID="{40866624-0CDC-4442-9C32-65C22F51F671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A3EF906-14F2-4808-A310-695C48A365C8}" type="presOf" srcId="{40866624-0CDC-4442-9C32-65C22F51F671}" destId="{266D9788-FB3B-418D-B02D-459F0CEDBE12}" srcOrd="0" destOrd="0" presId="urn:microsoft.com/office/officeart/2005/8/layout/vList2"/>
    <dgm:cxn modelId="{6F47CD1F-B993-4A12-B05E-4210AF922341}" srcId="{40866624-0CDC-4442-9C32-65C22F51F671}" destId="{306577D3-D5C6-4B08-BC0E-7CBE6CE94666}" srcOrd="2" destOrd="0" parTransId="{764AC9FA-291A-457C-B83E-648E5E05050A}" sibTransId="{C52D19B7-2EEB-401D-96A0-645343B4BFAD}"/>
    <dgm:cxn modelId="{49252E24-C1CC-4312-ADB6-0E0B30B4F601}" srcId="{BE8CFE93-5E22-4A80-B810-123928CA0F95}" destId="{40866624-0CDC-4442-9C32-65C22F51F671}" srcOrd="1" destOrd="0" parTransId="{9B81BFFF-5EAD-4D3D-AAD6-3B784B8DB352}" sibTransId="{C39F17DA-74F6-4802-B08D-CE442DE3D53E}"/>
    <dgm:cxn modelId="{C45D4F2C-9E30-456B-A77B-CCB08606BD64}" type="presOf" srcId="{89ED2326-0E2E-46D5-B191-1550EDCDCE37}" destId="{279A2D54-B1C1-4BAF-9CFF-1EA26C1972D4}" srcOrd="0" destOrd="0" presId="urn:microsoft.com/office/officeart/2005/8/layout/vList2"/>
    <dgm:cxn modelId="{F4E5AA91-45CD-4C1C-A336-DBB31F82DAE7}" type="presOf" srcId="{BE8CFE93-5E22-4A80-B810-123928CA0F95}" destId="{E8F7B526-7B15-4484-97C4-D2EF6223FB8C}" srcOrd="0" destOrd="0" presId="urn:microsoft.com/office/officeart/2005/8/layout/vList2"/>
    <dgm:cxn modelId="{0F7C56A1-7D9A-4689-B2A5-F526EEB117B5}" srcId="{40866624-0CDC-4442-9C32-65C22F51F671}" destId="{89ED2326-0E2E-46D5-B191-1550EDCDCE37}" srcOrd="0" destOrd="0" parTransId="{99910965-33D7-40B0-967D-E741265122BC}" sibTransId="{B712B474-9390-423B-9EF1-4D005D373D95}"/>
    <dgm:cxn modelId="{7FE1C1AD-ABD1-4D61-BF67-60DE1539F28A}" srcId="{40866624-0CDC-4442-9C32-65C22F51F671}" destId="{1C2A9FE4-C708-4908-BC9A-1754C55E9A6B}" srcOrd="1" destOrd="0" parTransId="{402F3236-8EF3-43E6-A835-C924707D6596}" sibTransId="{22F2DD4B-98DA-413B-AFA6-ADA6BEC254B3}"/>
    <dgm:cxn modelId="{9A408DBF-4BFF-4A16-BFB3-59A8E8E85533}" type="presOf" srcId="{306577D3-D5C6-4B08-BC0E-7CBE6CE94666}" destId="{279A2D54-B1C1-4BAF-9CFF-1EA26C1972D4}" srcOrd="0" destOrd="2" presId="urn:microsoft.com/office/officeart/2005/8/layout/vList2"/>
    <dgm:cxn modelId="{693FE3CD-C07C-4CC8-B896-4FC722AE738B}" type="presOf" srcId="{9FE746EE-8DA4-4765-A9F8-13124968D482}" destId="{7CC08BCF-0FA1-482A-B3CC-E19DAB73FFE2}" srcOrd="0" destOrd="0" presId="urn:microsoft.com/office/officeart/2005/8/layout/vList2"/>
    <dgm:cxn modelId="{F33AD5D9-08B4-48F1-8495-7BE2374DAC3E}" srcId="{BE8CFE93-5E22-4A80-B810-123928CA0F95}" destId="{9FE746EE-8DA4-4765-A9F8-13124968D482}" srcOrd="0" destOrd="0" parTransId="{51A60902-5F07-4EC0-8E97-6070F21C4B8A}" sibTransId="{FE3A3622-24FD-4677-B2DC-79FF8ED36CB2}"/>
    <dgm:cxn modelId="{2542C9E7-1486-4765-8237-3C5293982854}" type="presOf" srcId="{1C2A9FE4-C708-4908-BC9A-1754C55E9A6B}" destId="{279A2D54-B1C1-4BAF-9CFF-1EA26C1972D4}" srcOrd="0" destOrd="1" presId="urn:microsoft.com/office/officeart/2005/8/layout/vList2"/>
    <dgm:cxn modelId="{C68888F7-AD6A-44B5-9C29-271D204CDEAA}" type="presParOf" srcId="{E8F7B526-7B15-4484-97C4-D2EF6223FB8C}" destId="{7CC08BCF-0FA1-482A-B3CC-E19DAB73FFE2}" srcOrd="0" destOrd="0" presId="urn:microsoft.com/office/officeart/2005/8/layout/vList2"/>
    <dgm:cxn modelId="{F7D6562D-BABA-47E0-A621-766C96972E8F}" type="presParOf" srcId="{E8F7B526-7B15-4484-97C4-D2EF6223FB8C}" destId="{D069B2B8-D8C3-4E96-9068-EECCA903026F}" srcOrd="1" destOrd="0" presId="urn:microsoft.com/office/officeart/2005/8/layout/vList2"/>
    <dgm:cxn modelId="{4F027599-8F90-4A2C-90BD-C984DA4144D3}" type="presParOf" srcId="{E8F7B526-7B15-4484-97C4-D2EF6223FB8C}" destId="{266D9788-FB3B-418D-B02D-459F0CEDBE12}" srcOrd="2" destOrd="0" presId="urn:microsoft.com/office/officeart/2005/8/layout/vList2"/>
    <dgm:cxn modelId="{2E1C0B4B-97F6-4550-A24D-C62708F2D6EC}" type="presParOf" srcId="{E8F7B526-7B15-4484-97C4-D2EF6223FB8C}" destId="{279A2D54-B1C1-4BAF-9CFF-1EA26C1972D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42F771-698C-4F96-9E83-CA74566A4D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D4E310-2111-489D-9F24-0701FBAA9DB5}">
      <dgm:prSet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b="1" u="sng" baseline="0" dirty="0"/>
            <a:t>What was your favourite part of the field work experience?</a:t>
          </a:r>
          <a:endParaRPr lang="en-US" b="1" u="sng" dirty="0"/>
        </a:p>
      </dgm:t>
    </dgm:pt>
    <dgm:pt modelId="{0A05F725-33FD-4314-AAEF-C86CD691F96A}" type="parTrans" cxnId="{6DFA8EBE-31B4-4464-8C05-59AFD312A9BE}">
      <dgm:prSet/>
      <dgm:spPr/>
      <dgm:t>
        <a:bodyPr/>
        <a:lstStyle/>
        <a:p>
          <a:endParaRPr lang="en-US"/>
        </a:p>
      </dgm:t>
    </dgm:pt>
    <dgm:pt modelId="{C42808E8-25A3-429F-A93E-419F2B90B5A4}" type="sibTrans" cxnId="{6DFA8EBE-31B4-4464-8C05-59AFD312A9BE}">
      <dgm:prSet/>
      <dgm:spPr/>
      <dgm:t>
        <a:bodyPr/>
        <a:lstStyle/>
        <a:p>
          <a:endParaRPr lang="en-US"/>
        </a:p>
      </dgm:t>
    </dgm:pt>
    <dgm:pt modelId="{3B6884AA-75F8-439F-BE90-11681B9AE8AD}">
      <dgm:prSet/>
      <dgm:spPr/>
      <dgm:t>
        <a:bodyPr/>
        <a:lstStyle/>
        <a:p>
          <a:r>
            <a:rPr lang="en-GB" b="0" i="1" baseline="0"/>
            <a:t>‘My favourite part of taking out fieldwork was going to the river and being put in the fresh air as well as doing fieldwork it was really fun!’</a:t>
          </a:r>
          <a:endParaRPr lang="en-US"/>
        </a:p>
      </dgm:t>
    </dgm:pt>
    <dgm:pt modelId="{06440589-5B05-49CB-B658-2E4C6169E99C}" type="parTrans" cxnId="{AD22B543-48A7-4975-B219-18D6C55EF3CE}">
      <dgm:prSet/>
      <dgm:spPr/>
      <dgm:t>
        <a:bodyPr/>
        <a:lstStyle/>
        <a:p>
          <a:endParaRPr lang="en-US"/>
        </a:p>
      </dgm:t>
    </dgm:pt>
    <dgm:pt modelId="{503A0AD3-D5AD-480C-BA09-BA9D1A89F83B}" type="sibTrans" cxnId="{AD22B543-48A7-4975-B219-18D6C55EF3CE}">
      <dgm:prSet/>
      <dgm:spPr/>
      <dgm:t>
        <a:bodyPr/>
        <a:lstStyle/>
        <a:p>
          <a:endParaRPr lang="en-US"/>
        </a:p>
      </dgm:t>
    </dgm:pt>
    <dgm:pt modelId="{40AE35AB-21FE-4C77-9727-E4DDD2C34A94}">
      <dgm:prSet/>
      <dgm:spPr/>
      <dgm:t>
        <a:bodyPr/>
        <a:lstStyle/>
        <a:p>
          <a:r>
            <a:rPr lang="en-GB" i="1" baseline="0"/>
            <a:t>‘B</a:t>
          </a:r>
          <a:r>
            <a:rPr lang="en-GB" b="0" i="1" baseline="0"/>
            <a:t>eing able to visit different locations’</a:t>
          </a:r>
          <a:endParaRPr lang="en-US"/>
        </a:p>
      </dgm:t>
    </dgm:pt>
    <dgm:pt modelId="{ABBA35BE-A06F-4F5A-9741-CFE54D9AD071}" type="parTrans" cxnId="{67BC8328-7D77-491F-8BE1-7AB9E5D7E5CF}">
      <dgm:prSet/>
      <dgm:spPr/>
      <dgm:t>
        <a:bodyPr/>
        <a:lstStyle/>
        <a:p>
          <a:endParaRPr lang="en-US"/>
        </a:p>
      </dgm:t>
    </dgm:pt>
    <dgm:pt modelId="{DB3690B9-B1D2-423B-9979-02180C711FC9}" type="sibTrans" cxnId="{67BC8328-7D77-491F-8BE1-7AB9E5D7E5CF}">
      <dgm:prSet/>
      <dgm:spPr/>
      <dgm:t>
        <a:bodyPr/>
        <a:lstStyle/>
        <a:p>
          <a:endParaRPr lang="en-US"/>
        </a:p>
      </dgm:t>
    </dgm:pt>
    <dgm:pt modelId="{7333574C-AC39-457F-958C-6E24A17DDF37}">
      <dgm:prSet/>
      <dgm:spPr/>
      <dgm:t>
        <a:bodyPr/>
        <a:lstStyle/>
        <a:p>
          <a:r>
            <a:rPr lang="en-GB" b="0" i="1" baseline="0"/>
            <a:t>‘Designing the questionnaire for section C’</a:t>
          </a:r>
          <a:endParaRPr lang="en-US"/>
        </a:p>
      </dgm:t>
    </dgm:pt>
    <dgm:pt modelId="{FA15A7F3-51C0-49FC-9F4F-6CDFD7C6197B}" type="parTrans" cxnId="{D9856250-8A39-4413-9EBD-AD1B7D578221}">
      <dgm:prSet/>
      <dgm:spPr/>
      <dgm:t>
        <a:bodyPr/>
        <a:lstStyle/>
        <a:p>
          <a:endParaRPr lang="en-US"/>
        </a:p>
      </dgm:t>
    </dgm:pt>
    <dgm:pt modelId="{43498410-835C-48DF-916E-B828A193D29D}" type="sibTrans" cxnId="{D9856250-8A39-4413-9EBD-AD1B7D578221}">
      <dgm:prSet/>
      <dgm:spPr/>
      <dgm:t>
        <a:bodyPr/>
        <a:lstStyle/>
        <a:p>
          <a:endParaRPr lang="en-US"/>
        </a:p>
      </dgm:t>
    </dgm:pt>
    <dgm:pt modelId="{AB5BD941-1FDF-4C04-A6BB-1BC7DDFDDD93}">
      <dgm:prSet/>
      <dgm:spPr/>
      <dgm:t>
        <a:bodyPr/>
        <a:lstStyle/>
        <a:p>
          <a:r>
            <a:rPr lang="en-GB" i="1" baseline="0"/>
            <a:t>‘G</a:t>
          </a:r>
          <a:r>
            <a:rPr lang="en-GB" b="0" i="1" baseline="0"/>
            <a:t>oing out to the river to measure the velocity, it was fun to do with a friend’</a:t>
          </a:r>
          <a:endParaRPr lang="en-US"/>
        </a:p>
      </dgm:t>
    </dgm:pt>
    <dgm:pt modelId="{2604971A-CEA1-4BBB-A236-17B8B9931173}" type="parTrans" cxnId="{A283C2E5-B6B6-4DEF-8317-ED41DE5D145C}">
      <dgm:prSet/>
      <dgm:spPr/>
      <dgm:t>
        <a:bodyPr/>
        <a:lstStyle/>
        <a:p>
          <a:endParaRPr lang="en-US"/>
        </a:p>
      </dgm:t>
    </dgm:pt>
    <dgm:pt modelId="{F6B62D68-14E6-4C43-819A-2EE50E174DB8}" type="sibTrans" cxnId="{A283C2E5-B6B6-4DEF-8317-ED41DE5D145C}">
      <dgm:prSet/>
      <dgm:spPr/>
      <dgm:t>
        <a:bodyPr/>
        <a:lstStyle/>
        <a:p>
          <a:endParaRPr lang="en-US"/>
        </a:p>
      </dgm:t>
    </dgm:pt>
    <dgm:pt modelId="{1736A071-F542-4794-A029-7278C75C9BA5}">
      <dgm:prSet/>
      <dgm:spPr/>
      <dgm:t>
        <a:bodyPr/>
        <a:lstStyle/>
        <a:p>
          <a:r>
            <a:rPr lang="en-GB" i="1" baseline="0"/>
            <a:t>‘I e</a:t>
          </a:r>
          <a:r>
            <a:rPr lang="en-GB" b="0" i="1" baseline="0"/>
            <a:t>njoyed most cycling around the city, observing in further detail a city </a:t>
          </a:r>
          <a:r>
            <a:rPr lang="en-GB" i="1" baseline="0"/>
            <a:t>I</a:t>
          </a:r>
          <a:r>
            <a:rPr lang="en-GB" b="0" i="1" baseline="0"/>
            <a:t> thought </a:t>
          </a:r>
          <a:r>
            <a:rPr lang="en-GB" i="1" baseline="0"/>
            <a:t>I</a:t>
          </a:r>
          <a:r>
            <a:rPr lang="en-GB" b="0" i="1" baseline="0"/>
            <a:t> was very familiar with’</a:t>
          </a:r>
          <a:endParaRPr lang="en-US"/>
        </a:p>
      </dgm:t>
    </dgm:pt>
    <dgm:pt modelId="{1EF35D82-FE3E-4521-9415-36A7E9FCEE8A}" type="parTrans" cxnId="{1C7AE440-E360-4FCC-900B-935C4255E9EA}">
      <dgm:prSet/>
      <dgm:spPr/>
      <dgm:t>
        <a:bodyPr/>
        <a:lstStyle/>
        <a:p>
          <a:endParaRPr lang="en-US"/>
        </a:p>
      </dgm:t>
    </dgm:pt>
    <dgm:pt modelId="{2D1BCDBB-FC4C-4B4E-9E0F-E3A1D56BFD3B}" type="sibTrans" cxnId="{1C7AE440-E360-4FCC-900B-935C4255E9EA}">
      <dgm:prSet/>
      <dgm:spPr/>
      <dgm:t>
        <a:bodyPr/>
        <a:lstStyle/>
        <a:p>
          <a:endParaRPr lang="en-US"/>
        </a:p>
      </dgm:t>
    </dgm:pt>
    <dgm:pt modelId="{8FCC2938-EC06-4C6C-9761-15D5CBEC0087}" type="pres">
      <dgm:prSet presAssocID="{AA42F771-698C-4F96-9E83-CA74566A4DF8}" presName="diagram" presStyleCnt="0">
        <dgm:presLayoutVars>
          <dgm:dir/>
          <dgm:resizeHandles val="exact"/>
        </dgm:presLayoutVars>
      </dgm:prSet>
      <dgm:spPr/>
    </dgm:pt>
    <dgm:pt modelId="{3C12AB75-E0FA-408F-985A-26406DFD508E}" type="pres">
      <dgm:prSet presAssocID="{5DD4E310-2111-489D-9F24-0701FBAA9DB5}" presName="node" presStyleLbl="node1" presStyleIdx="0" presStyleCnt="6">
        <dgm:presLayoutVars>
          <dgm:bulletEnabled val="1"/>
        </dgm:presLayoutVars>
      </dgm:prSet>
      <dgm:spPr/>
    </dgm:pt>
    <dgm:pt modelId="{B74BBD5C-1BBE-470F-8C53-2C4960DF901A}" type="pres">
      <dgm:prSet presAssocID="{C42808E8-25A3-429F-A93E-419F2B90B5A4}" presName="sibTrans" presStyleCnt="0"/>
      <dgm:spPr/>
    </dgm:pt>
    <dgm:pt modelId="{38769929-3233-4DFE-9CD2-13D7E7C67EE8}" type="pres">
      <dgm:prSet presAssocID="{3B6884AA-75F8-439F-BE90-11681B9AE8AD}" presName="node" presStyleLbl="node1" presStyleIdx="1" presStyleCnt="6">
        <dgm:presLayoutVars>
          <dgm:bulletEnabled val="1"/>
        </dgm:presLayoutVars>
      </dgm:prSet>
      <dgm:spPr/>
    </dgm:pt>
    <dgm:pt modelId="{C3166BE5-2EA5-43AA-89CE-6BAFDCA39B5D}" type="pres">
      <dgm:prSet presAssocID="{503A0AD3-D5AD-480C-BA09-BA9D1A89F83B}" presName="sibTrans" presStyleCnt="0"/>
      <dgm:spPr/>
    </dgm:pt>
    <dgm:pt modelId="{60FF68F4-05C0-482C-BFB5-8364F659B1BC}" type="pres">
      <dgm:prSet presAssocID="{40AE35AB-21FE-4C77-9727-E4DDD2C34A94}" presName="node" presStyleLbl="node1" presStyleIdx="2" presStyleCnt="6">
        <dgm:presLayoutVars>
          <dgm:bulletEnabled val="1"/>
        </dgm:presLayoutVars>
      </dgm:prSet>
      <dgm:spPr/>
    </dgm:pt>
    <dgm:pt modelId="{E1CD58F1-3A97-4DD0-9305-AFE30AC96E05}" type="pres">
      <dgm:prSet presAssocID="{DB3690B9-B1D2-423B-9979-02180C711FC9}" presName="sibTrans" presStyleCnt="0"/>
      <dgm:spPr/>
    </dgm:pt>
    <dgm:pt modelId="{15BA8713-103F-42EE-B869-67AD1653235D}" type="pres">
      <dgm:prSet presAssocID="{7333574C-AC39-457F-958C-6E24A17DDF37}" presName="node" presStyleLbl="node1" presStyleIdx="3" presStyleCnt="6">
        <dgm:presLayoutVars>
          <dgm:bulletEnabled val="1"/>
        </dgm:presLayoutVars>
      </dgm:prSet>
      <dgm:spPr/>
    </dgm:pt>
    <dgm:pt modelId="{ECAB9378-46F4-4E48-AF97-78EA904F539F}" type="pres">
      <dgm:prSet presAssocID="{43498410-835C-48DF-916E-B828A193D29D}" presName="sibTrans" presStyleCnt="0"/>
      <dgm:spPr/>
    </dgm:pt>
    <dgm:pt modelId="{B945EDB2-24F8-475C-AA5E-5A83A1287EA7}" type="pres">
      <dgm:prSet presAssocID="{AB5BD941-1FDF-4C04-A6BB-1BC7DDFDDD93}" presName="node" presStyleLbl="node1" presStyleIdx="4" presStyleCnt="6">
        <dgm:presLayoutVars>
          <dgm:bulletEnabled val="1"/>
        </dgm:presLayoutVars>
      </dgm:prSet>
      <dgm:spPr/>
    </dgm:pt>
    <dgm:pt modelId="{AB96BDCA-3FFD-43C5-99E9-1C09444CCF19}" type="pres">
      <dgm:prSet presAssocID="{F6B62D68-14E6-4C43-819A-2EE50E174DB8}" presName="sibTrans" presStyleCnt="0"/>
      <dgm:spPr/>
    </dgm:pt>
    <dgm:pt modelId="{03B5083B-AD7B-4E70-A337-5156ED22D0F3}" type="pres">
      <dgm:prSet presAssocID="{1736A071-F542-4794-A029-7278C75C9BA5}" presName="node" presStyleLbl="node1" presStyleIdx="5" presStyleCnt="6">
        <dgm:presLayoutVars>
          <dgm:bulletEnabled val="1"/>
        </dgm:presLayoutVars>
      </dgm:prSet>
      <dgm:spPr/>
    </dgm:pt>
  </dgm:ptLst>
  <dgm:cxnLst>
    <dgm:cxn modelId="{22192814-45F6-4892-9973-EC49DE54955F}" type="presOf" srcId="{AA42F771-698C-4F96-9E83-CA74566A4DF8}" destId="{8FCC2938-EC06-4C6C-9761-15D5CBEC0087}" srcOrd="0" destOrd="0" presId="urn:microsoft.com/office/officeart/2005/8/layout/default"/>
    <dgm:cxn modelId="{67BC8328-7D77-491F-8BE1-7AB9E5D7E5CF}" srcId="{AA42F771-698C-4F96-9E83-CA74566A4DF8}" destId="{40AE35AB-21FE-4C77-9727-E4DDD2C34A94}" srcOrd="2" destOrd="0" parTransId="{ABBA35BE-A06F-4F5A-9741-CFE54D9AD071}" sibTransId="{DB3690B9-B1D2-423B-9979-02180C711FC9}"/>
    <dgm:cxn modelId="{D495763D-3FA3-4B57-ADF2-18EBD15E076E}" type="presOf" srcId="{AB5BD941-1FDF-4C04-A6BB-1BC7DDFDDD93}" destId="{B945EDB2-24F8-475C-AA5E-5A83A1287EA7}" srcOrd="0" destOrd="0" presId="urn:microsoft.com/office/officeart/2005/8/layout/default"/>
    <dgm:cxn modelId="{1C7AE440-E360-4FCC-900B-935C4255E9EA}" srcId="{AA42F771-698C-4F96-9E83-CA74566A4DF8}" destId="{1736A071-F542-4794-A029-7278C75C9BA5}" srcOrd="5" destOrd="0" parTransId="{1EF35D82-FE3E-4521-9415-36A7E9FCEE8A}" sibTransId="{2D1BCDBB-FC4C-4B4E-9E0F-E3A1D56BFD3B}"/>
    <dgm:cxn modelId="{AD22B543-48A7-4975-B219-18D6C55EF3CE}" srcId="{AA42F771-698C-4F96-9E83-CA74566A4DF8}" destId="{3B6884AA-75F8-439F-BE90-11681B9AE8AD}" srcOrd="1" destOrd="0" parTransId="{06440589-5B05-49CB-B658-2E4C6169E99C}" sibTransId="{503A0AD3-D5AD-480C-BA09-BA9D1A89F83B}"/>
    <dgm:cxn modelId="{C5821465-7757-4D34-8423-296DCBE5B90B}" type="presOf" srcId="{3B6884AA-75F8-439F-BE90-11681B9AE8AD}" destId="{38769929-3233-4DFE-9CD2-13D7E7C67EE8}" srcOrd="0" destOrd="0" presId="urn:microsoft.com/office/officeart/2005/8/layout/default"/>
    <dgm:cxn modelId="{D9856250-8A39-4413-9EBD-AD1B7D578221}" srcId="{AA42F771-698C-4F96-9E83-CA74566A4DF8}" destId="{7333574C-AC39-457F-958C-6E24A17DDF37}" srcOrd="3" destOrd="0" parTransId="{FA15A7F3-51C0-49FC-9F4F-6CDFD7C6197B}" sibTransId="{43498410-835C-48DF-916E-B828A193D29D}"/>
    <dgm:cxn modelId="{61A6CC7C-1663-4AA0-B813-5B0CCBAC239D}" type="presOf" srcId="{1736A071-F542-4794-A029-7278C75C9BA5}" destId="{03B5083B-AD7B-4E70-A337-5156ED22D0F3}" srcOrd="0" destOrd="0" presId="urn:microsoft.com/office/officeart/2005/8/layout/default"/>
    <dgm:cxn modelId="{6DFA8EBE-31B4-4464-8C05-59AFD312A9BE}" srcId="{AA42F771-698C-4F96-9E83-CA74566A4DF8}" destId="{5DD4E310-2111-489D-9F24-0701FBAA9DB5}" srcOrd="0" destOrd="0" parTransId="{0A05F725-33FD-4314-AAEF-C86CD691F96A}" sibTransId="{C42808E8-25A3-429F-A93E-419F2B90B5A4}"/>
    <dgm:cxn modelId="{6A151CD3-0B5B-496E-BFDA-C6EB19EF363B}" type="presOf" srcId="{40AE35AB-21FE-4C77-9727-E4DDD2C34A94}" destId="{60FF68F4-05C0-482C-BFB5-8364F659B1BC}" srcOrd="0" destOrd="0" presId="urn:microsoft.com/office/officeart/2005/8/layout/default"/>
    <dgm:cxn modelId="{A283C2E5-B6B6-4DEF-8317-ED41DE5D145C}" srcId="{AA42F771-698C-4F96-9E83-CA74566A4DF8}" destId="{AB5BD941-1FDF-4C04-A6BB-1BC7DDFDDD93}" srcOrd="4" destOrd="0" parTransId="{2604971A-CEA1-4BBB-A236-17B8B9931173}" sibTransId="{F6B62D68-14E6-4C43-819A-2EE50E174DB8}"/>
    <dgm:cxn modelId="{58F035F3-7277-4B3E-96AD-B67931AD2448}" type="presOf" srcId="{7333574C-AC39-457F-958C-6E24A17DDF37}" destId="{15BA8713-103F-42EE-B869-67AD1653235D}" srcOrd="0" destOrd="0" presId="urn:microsoft.com/office/officeart/2005/8/layout/default"/>
    <dgm:cxn modelId="{89BC83FF-4ADC-43C2-A87B-C720B35DC951}" type="presOf" srcId="{5DD4E310-2111-489D-9F24-0701FBAA9DB5}" destId="{3C12AB75-E0FA-408F-985A-26406DFD508E}" srcOrd="0" destOrd="0" presId="urn:microsoft.com/office/officeart/2005/8/layout/default"/>
    <dgm:cxn modelId="{86E83B0E-7CE0-424C-BEDD-3094A6DC26A1}" type="presParOf" srcId="{8FCC2938-EC06-4C6C-9761-15D5CBEC0087}" destId="{3C12AB75-E0FA-408F-985A-26406DFD508E}" srcOrd="0" destOrd="0" presId="urn:microsoft.com/office/officeart/2005/8/layout/default"/>
    <dgm:cxn modelId="{FE0E42E3-21BA-4379-98E8-C08331D7103C}" type="presParOf" srcId="{8FCC2938-EC06-4C6C-9761-15D5CBEC0087}" destId="{B74BBD5C-1BBE-470F-8C53-2C4960DF901A}" srcOrd="1" destOrd="0" presId="urn:microsoft.com/office/officeart/2005/8/layout/default"/>
    <dgm:cxn modelId="{117F64E4-4D03-4181-AFF9-8E9D9DABCA35}" type="presParOf" srcId="{8FCC2938-EC06-4C6C-9761-15D5CBEC0087}" destId="{38769929-3233-4DFE-9CD2-13D7E7C67EE8}" srcOrd="2" destOrd="0" presId="urn:microsoft.com/office/officeart/2005/8/layout/default"/>
    <dgm:cxn modelId="{AF59C8ED-975F-499F-AB23-B7DF918CDFF5}" type="presParOf" srcId="{8FCC2938-EC06-4C6C-9761-15D5CBEC0087}" destId="{C3166BE5-2EA5-43AA-89CE-6BAFDCA39B5D}" srcOrd="3" destOrd="0" presId="urn:microsoft.com/office/officeart/2005/8/layout/default"/>
    <dgm:cxn modelId="{0A8FB702-D085-4713-BFFB-6890E9D4D906}" type="presParOf" srcId="{8FCC2938-EC06-4C6C-9761-15D5CBEC0087}" destId="{60FF68F4-05C0-482C-BFB5-8364F659B1BC}" srcOrd="4" destOrd="0" presId="urn:microsoft.com/office/officeart/2005/8/layout/default"/>
    <dgm:cxn modelId="{3C7EFD1C-7854-4E5C-8435-ADA56B1E5345}" type="presParOf" srcId="{8FCC2938-EC06-4C6C-9761-15D5CBEC0087}" destId="{E1CD58F1-3A97-4DD0-9305-AFE30AC96E05}" srcOrd="5" destOrd="0" presId="urn:microsoft.com/office/officeart/2005/8/layout/default"/>
    <dgm:cxn modelId="{5C2A451C-48FD-43E8-B71D-B522D1AFE3C8}" type="presParOf" srcId="{8FCC2938-EC06-4C6C-9761-15D5CBEC0087}" destId="{15BA8713-103F-42EE-B869-67AD1653235D}" srcOrd="6" destOrd="0" presId="urn:microsoft.com/office/officeart/2005/8/layout/default"/>
    <dgm:cxn modelId="{CA3C8D82-F4B9-4105-A224-0C0A0AF29F1C}" type="presParOf" srcId="{8FCC2938-EC06-4C6C-9761-15D5CBEC0087}" destId="{ECAB9378-46F4-4E48-AF97-78EA904F539F}" srcOrd="7" destOrd="0" presId="urn:microsoft.com/office/officeart/2005/8/layout/default"/>
    <dgm:cxn modelId="{3CB574A4-0579-40AE-B4D3-6335E687D0B9}" type="presParOf" srcId="{8FCC2938-EC06-4C6C-9761-15D5CBEC0087}" destId="{B945EDB2-24F8-475C-AA5E-5A83A1287EA7}" srcOrd="8" destOrd="0" presId="urn:microsoft.com/office/officeart/2005/8/layout/default"/>
    <dgm:cxn modelId="{6790F457-C283-4961-BA49-2A7899286D35}" type="presParOf" srcId="{8FCC2938-EC06-4C6C-9761-15D5CBEC0087}" destId="{AB96BDCA-3FFD-43C5-99E9-1C09444CCF19}" srcOrd="9" destOrd="0" presId="urn:microsoft.com/office/officeart/2005/8/layout/default"/>
    <dgm:cxn modelId="{06028592-92C0-424F-B01F-D4E6125A79B1}" type="presParOf" srcId="{8FCC2938-EC06-4C6C-9761-15D5CBEC0087}" destId="{03B5083B-AD7B-4E70-A337-5156ED22D0F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B51926-96CD-4AE2-9AF5-965CE7BE000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7464F95-45A6-49E0-9A59-CBC6A65898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000" b="1" u="sng" baseline="0" dirty="0"/>
            <a:t>Is there anything you would change about your field work experience?</a:t>
          </a:r>
          <a:endParaRPr lang="en-US" sz="2000" b="1" u="sng" dirty="0"/>
        </a:p>
      </dgm:t>
    </dgm:pt>
    <dgm:pt modelId="{FB94DFB0-A00E-4441-A62E-BAB04CA4CFBA}" type="parTrans" cxnId="{1CD519ED-9599-4C1A-A5C5-92A34C2BE865}">
      <dgm:prSet/>
      <dgm:spPr/>
      <dgm:t>
        <a:bodyPr/>
        <a:lstStyle/>
        <a:p>
          <a:endParaRPr lang="en-US"/>
        </a:p>
      </dgm:t>
    </dgm:pt>
    <dgm:pt modelId="{F8AA45E3-9ADA-4CA8-9602-48CD002A03A9}" type="sibTrans" cxnId="{1CD519ED-9599-4C1A-A5C5-92A34C2BE865}">
      <dgm:prSet/>
      <dgm:spPr/>
      <dgm:t>
        <a:bodyPr/>
        <a:lstStyle/>
        <a:p>
          <a:endParaRPr lang="en-US"/>
        </a:p>
      </dgm:t>
    </dgm:pt>
    <dgm:pt modelId="{C7C4F4D2-036E-47A9-8720-60A8AB7D27F5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baseline="0" dirty="0"/>
            <a:t>‘</a:t>
          </a:r>
          <a:r>
            <a:rPr lang="en-GB" b="0" i="0" baseline="0" dirty="0"/>
            <a:t>Try and do less online, and find a day with better weather for the river work!</a:t>
          </a:r>
          <a:r>
            <a:rPr lang="en-GB" b="0" i="1" baseline="0" dirty="0"/>
            <a:t>’</a:t>
          </a:r>
          <a:endParaRPr lang="en-US" dirty="0"/>
        </a:p>
      </dgm:t>
    </dgm:pt>
    <dgm:pt modelId="{F9EB3D19-4819-494A-AA8D-38504AE3C414}" type="parTrans" cxnId="{B32F7828-5BBC-4D0D-9654-EC3EDE6F426E}">
      <dgm:prSet/>
      <dgm:spPr/>
      <dgm:t>
        <a:bodyPr/>
        <a:lstStyle/>
        <a:p>
          <a:endParaRPr lang="en-US"/>
        </a:p>
      </dgm:t>
    </dgm:pt>
    <dgm:pt modelId="{AAAF4445-7D4F-4F20-93CF-993ED3BC4C79}" type="sibTrans" cxnId="{B32F7828-5BBC-4D0D-9654-EC3EDE6F426E}">
      <dgm:prSet/>
      <dgm:spPr/>
      <dgm:t>
        <a:bodyPr/>
        <a:lstStyle/>
        <a:p>
          <a:endParaRPr lang="en-US"/>
        </a:p>
      </dgm:t>
    </dgm:pt>
    <dgm:pt modelId="{A3EED1D5-C2FC-454D-ABF4-D1745BA51F0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‘I would make some of the questions in my questionnaire easier to answer by instead of using scales using more yes and no question responses.’</a:t>
          </a:r>
          <a:endParaRPr lang="en-US"/>
        </a:p>
      </dgm:t>
    </dgm:pt>
    <dgm:pt modelId="{B51AFC9B-7FBE-45D0-9EEE-0B0D596FC098}" type="parTrans" cxnId="{863CC577-213F-46FA-BDD3-89D21266F659}">
      <dgm:prSet/>
      <dgm:spPr/>
      <dgm:t>
        <a:bodyPr/>
        <a:lstStyle/>
        <a:p>
          <a:endParaRPr lang="en-US"/>
        </a:p>
      </dgm:t>
    </dgm:pt>
    <dgm:pt modelId="{8E4C02DD-1941-48E5-BCCC-59E33B552830}" type="sibTrans" cxnId="{863CC577-213F-46FA-BDD3-89D21266F659}">
      <dgm:prSet/>
      <dgm:spPr/>
      <dgm:t>
        <a:bodyPr/>
        <a:lstStyle/>
        <a:p>
          <a:endParaRPr lang="en-US"/>
        </a:p>
      </dgm:t>
    </dgm:pt>
    <dgm:pt modelId="{2307FC8F-E49C-4ED8-A414-742586E3116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‘The location I did it in’</a:t>
          </a:r>
          <a:endParaRPr lang="en-US"/>
        </a:p>
      </dgm:t>
    </dgm:pt>
    <dgm:pt modelId="{B3FB6A3C-AD09-411A-90DE-1640D45FCAF9}" type="parTrans" cxnId="{6209290B-CA31-4B75-9DA1-BE1B96ABDAD7}">
      <dgm:prSet/>
      <dgm:spPr/>
      <dgm:t>
        <a:bodyPr/>
        <a:lstStyle/>
        <a:p>
          <a:endParaRPr lang="en-US"/>
        </a:p>
      </dgm:t>
    </dgm:pt>
    <dgm:pt modelId="{C6EED577-7387-4CD9-A414-8467331353AE}" type="sibTrans" cxnId="{6209290B-CA31-4B75-9DA1-BE1B96ABDAD7}">
      <dgm:prSet/>
      <dgm:spPr/>
      <dgm:t>
        <a:bodyPr/>
        <a:lstStyle/>
        <a:p>
          <a:endParaRPr lang="en-US"/>
        </a:p>
      </dgm:t>
    </dgm:pt>
    <dgm:pt modelId="{E3DAE250-1204-44E5-9E57-BE4AB342741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0" i="0" baseline="0"/>
            <a:t>‘Make it more of a group task e.g. groups of 3/4'</a:t>
          </a:r>
          <a:endParaRPr lang="en-US"/>
        </a:p>
      </dgm:t>
    </dgm:pt>
    <dgm:pt modelId="{6B86CAA2-6B8B-4B13-8306-BFCE6CD22DE3}" type="parTrans" cxnId="{AB0A73BC-9B3D-444C-9DFD-E732F3F85A13}">
      <dgm:prSet/>
      <dgm:spPr/>
      <dgm:t>
        <a:bodyPr/>
        <a:lstStyle/>
        <a:p>
          <a:endParaRPr lang="en-US"/>
        </a:p>
      </dgm:t>
    </dgm:pt>
    <dgm:pt modelId="{1FB5DE34-7B50-44A8-A1B0-B090D3EFEBE6}" type="sibTrans" cxnId="{AB0A73BC-9B3D-444C-9DFD-E732F3F85A13}">
      <dgm:prSet/>
      <dgm:spPr/>
      <dgm:t>
        <a:bodyPr/>
        <a:lstStyle/>
        <a:p>
          <a:endParaRPr lang="en-US"/>
        </a:p>
      </dgm:t>
    </dgm:pt>
    <dgm:pt modelId="{3F9D7FB5-8213-4F4B-A6B5-61008F656613}" type="pres">
      <dgm:prSet presAssocID="{72B51926-96CD-4AE2-9AF5-965CE7BE0001}" presName="root" presStyleCnt="0">
        <dgm:presLayoutVars>
          <dgm:dir/>
          <dgm:resizeHandles val="exact"/>
        </dgm:presLayoutVars>
      </dgm:prSet>
      <dgm:spPr/>
    </dgm:pt>
    <dgm:pt modelId="{BA288837-39DC-4E33-87F2-412F56BF599B}" type="pres">
      <dgm:prSet presAssocID="{97464F95-45A6-49E0-9A59-CBC6A658984A}" presName="compNode" presStyleCnt="0"/>
      <dgm:spPr/>
    </dgm:pt>
    <dgm:pt modelId="{C75E2BEF-6512-4ABA-B2DA-209E7092410C}" type="pres">
      <dgm:prSet presAssocID="{97464F95-45A6-49E0-9A59-CBC6A658984A}" presName="bgRect" presStyleLbl="bgShp" presStyleIdx="0" presStyleCnt="5"/>
      <dgm:spPr/>
    </dgm:pt>
    <dgm:pt modelId="{F1D7AC43-C1D3-4BDA-BA62-555372EEF9FD}" type="pres">
      <dgm:prSet presAssocID="{97464F95-45A6-49E0-9A59-CBC6A658984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 Mark outline"/>
        </a:ext>
      </dgm:extLst>
    </dgm:pt>
    <dgm:pt modelId="{AB4F9332-EA88-445A-B1AD-67778753AAD9}" type="pres">
      <dgm:prSet presAssocID="{97464F95-45A6-49E0-9A59-CBC6A658984A}" presName="spaceRect" presStyleCnt="0"/>
      <dgm:spPr/>
    </dgm:pt>
    <dgm:pt modelId="{F3AC792D-3B26-4FE8-AB9F-403B6118FC39}" type="pres">
      <dgm:prSet presAssocID="{97464F95-45A6-49E0-9A59-CBC6A658984A}" presName="parTx" presStyleLbl="revTx" presStyleIdx="0" presStyleCnt="5">
        <dgm:presLayoutVars>
          <dgm:chMax val="0"/>
          <dgm:chPref val="0"/>
        </dgm:presLayoutVars>
      </dgm:prSet>
      <dgm:spPr/>
    </dgm:pt>
    <dgm:pt modelId="{2292A40E-5145-440F-930D-05BD70EABC91}" type="pres">
      <dgm:prSet presAssocID="{F8AA45E3-9ADA-4CA8-9602-48CD002A03A9}" presName="sibTrans" presStyleCnt="0"/>
      <dgm:spPr/>
    </dgm:pt>
    <dgm:pt modelId="{032099FE-BA91-4E06-809F-4069DA3D7FDE}" type="pres">
      <dgm:prSet presAssocID="{C7C4F4D2-036E-47A9-8720-60A8AB7D27F5}" presName="compNode" presStyleCnt="0"/>
      <dgm:spPr/>
    </dgm:pt>
    <dgm:pt modelId="{901A1C1D-7106-4C0D-94F4-FBD0E9DD31FC}" type="pres">
      <dgm:prSet presAssocID="{C7C4F4D2-036E-47A9-8720-60A8AB7D27F5}" presName="bgRect" presStyleLbl="bgShp" presStyleIdx="1" presStyleCnt="5"/>
      <dgm:spPr/>
    </dgm:pt>
    <dgm:pt modelId="{E08E9A9E-481F-4ACC-AD97-2B2FE02EA094}" type="pres">
      <dgm:prSet presAssocID="{C7C4F4D2-036E-47A9-8720-60A8AB7D27F5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terfall scene"/>
        </a:ext>
      </dgm:extLst>
    </dgm:pt>
    <dgm:pt modelId="{04404DE8-D091-40DF-AB3E-DFC1258144A9}" type="pres">
      <dgm:prSet presAssocID="{C7C4F4D2-036E-47A9-8720-60A8AB7D27F5}" presName="spaceRect" presStyleCnt="0"/>
      <dgm:spPr/>
    </dgm:pt>
    <dgm:pt modelId="{D6D95C1C-C562-4E49-88FB-DE94C30B78FC}" type="pres">
      <dgm:prSet presAssocID="{C7C4F4D2-036E-47A9-8720-60A8AB7D27F5}" presName="parTx" presStyleLbl="revTx" presStyleIdx="1" presStyleCnt="5">
        <dgm:presLayoutVars>
          <dgm:chMax val="0"/>
          <dgm:chPref val="0"/>
        </dgm:presLayoutVars>
      </dgm:prSet>
      <dgm:spPr/>
    </dgm:pt>
    <dgm:pt modelId="{1B05DCF9-17EA-4792-8FB1-EC80C075A9EB}" type="pres">
      <dgm:prSet presAssocID="{AAAF4445-7D4F-4F20-93CF-993ED3BC4C79}" presName="sibTrans" presStyleCnt="0"/>
      <dgm:spPr/>
    </dgm:pt>
    <dgm:pt modelId="{C32349B6-7E19-40A7-B7CE-2A33AED93DCC}" type="pres">
      <dgm:prSet presAssocID="{A3EED1D5-C2FC-454D-ABF4-D1745BA51F07}" presName="compNode" presStyleCnt="0"/>
      <dgm:spPr/>
    </dgm:pt>
    <dgm:pt modelId="{0FFDF1A2-3F2D-4B0E-8172-5E778D7DF5D4}" type="pres">
      <dgm:prSet presAssocID="{A3EED1D5-C2FC-454D-ABF4-D1745BA51F07}" presName="bgRect" presStyleLbl="bgShp" presStyleIdx="2" presStyleCnt="5"/>
      <dgm:spPr/>
    </dgm:pt>
    <dgm:pt modelId="{9DCD2F69-1661-4570-9C1A-771E4E767F29}" type="pres">
      <dgm:prSet presAssocID="{A3EED1D5-C2FC-454D-ABF4-D1745BA51F0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F86DB5EA-DD7E-4747-9A19-42AF684AA7FA}" type="pres">
      <dgm:prSet presAssocID="{A3EED1D5-C2FC-454D-ABF4-D1745BA51F07}" presName="spaceRect" presStyleCnt="0"/>
      <dgm:spPr/>
    </dgm:pt>
    <dgm:pt modelId="{941193A3-A55B-40F8-8EA4-97456A75B333}" type="pres">
      <dgm:prSet presAssocID="{A3EED1D5-C2FC-454D-ABF4-D1745BA51F07}" presName="parTx" presStyleLbl="revTx" presStyleIdx="2" presStyleCnt="5">
        <dgm:presLayoutVars>
          <dgm:chMax val="0"/>
          <dgm:chPref val="0"/>
        </dgm:presLayoutVars>
      </dgm:prSet>
      <dgm:spPr/>
    </dgm:pt>
    <dgm:pt modelId="{B77CE19C-95A3-4198-9233-17379E712106}" type="pres">
      <dgm:prSet presAssocID="{8E4C02DD-1941-48E5-BCCC-59E33B552830}" presName="sibTrans" presStyleCnt="0"/>
      <dgm:spPr/>
    </dgm:pt>
    <dgm:pt modelId="{D4509A9D-75ED-43F3-9293-25DC5F1702F2}" type="pres">
      <dgm:prSet presAssocID="{2307FC8F-E49C-4ED8-A414-742586E31168}" presName="compNode" presStyleCnt="0"/>
      <dgm:spPr/>
    </dgm:pt>
    <dgm:pt modelId="{38A37017-AE71-48C7-9F16-11BB8953CED7}" type="pres">
      <dgm:prSet presAssocID="{2307FC8F-E49C-4ED8-A414-742586E31168}" presName="bgRect" presStyleLbl="bgShp" presStyleIdx="3" presStyleCnt="5"/>
      <dgm:spPr/>
    </dgm:pt>
    <dgm:pt modelId="{593E146E-3A93-4595-AEB6-E31ED0AB33D9}" type="pres">
      <dgm:prSet presAssocID="{2307FC8F-E49C-4ED8-A414-742586E31168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n"/>
        </a:ext>
      </dgm:extLst>
    </dgm:pt>
    <dgm:pt modelId="{082EF4C6-1361-4FB4-A636-9D9A5B2AFDFB}" type="pres">
      <dgm:prSet presAssocID="{2307FC8F-E49C-4ED8-A414-742586E31168}" presName="spaceRect" presStyleCnt="0"/>
      <dgm:spPr/>
    </dgm:pt>
    <dgm:pt modelId="{24AD5B21-2FE1-4057-A585-8F877BD3A9A1}" type="pres">
      <dgm:prSet presAssocID="{2307FC8F-E49C-4ED8-A414-742586E31168}" presName="parTx" presStyleLbl="revTx" presStyleIdx="3" presStyleCnt="5">
        <dgm:presLayoutVars>
          <dgm:chMax val="0"/>
          <dgm:chPref val="0"/>
        </dgm:presLayoutVars>
      </dgm:prSet>
      <dgm:spPr/>
    </dgm:pt>
    <dgm:pt modelId="{49D97088-642F-4ACB-9B85-F9640101A5A8}" type="pres">
      <dgm:prSet presAssocID="{C6EED577-7387-4CD9-A414-8467331353AE}" presName="sibTrans" presStyleCnt="0"/>
      <dgm:spPr/>
    </dgm:pt>
    <dgm:pt modelId="{C49DD66D-4A77-40CF-AE4D-AC608567E2B3}" type="pres">
      <dgm:prSet presAssocID="{E3DAE250-1204-44E5-9E57-BE4AB3427417}" presName="compNode" presStyleCnt="0"/>
      <dgm:spPr/>
    </dgm:pt>
    <dgm:pt modelId="{55DE8FEB-1C8B-468C-BEA4-9C08A4A438E9}" type="pres">
      <dgm:prSet presAssocID="{E3DAE250-1204-44E5-9E57-BE4AB3427417}" presName="bgRect" presStyleLbl="bgShp" presStyleIdx="4" presStyleCnt="5"/>
      <dgm:spPr/>
    </dgm:pt>
    <dgm:pt modelId="{FB1F0872-B6AA-4B5A-A0A8-08063EEF02D7}" type="pres">
      <dgm:prSet presAssocID="{E3DAE250-1204-44E5-9E57-BE4AB342741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D8C5A6B8-C3E5-45C1-8A35-6009BCF2199A}" type="pres">
      <dgm:prSet presAssocID="{E3DAE250-1204-44E5-9E57-BE4AB3427417}" presName="spaceRect" presStyleCnt="0"/>
      <dgm:spPr/>
    </dgm:pt>
    <dgm:pt modelId="{C3F410A2-0E87-4182-82DC-F959917765DA}" type="pres">
      <dgm:prSet presAssocID="{E3DAE250-1204-44E5-9E57-BE4AB34274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6031B503-EC1C-4451-9AA8-BEE8CBE81BEA}" type="presOf" srcId="{C7C4F4D2-036E-47A9-8720-60A8AB7D27F5}" destId="{D6D95C1C-C562-4E49-88FB-DE94C30B78FC}" srcOrd="0" destOrd="0" presId="urn:microsoft.com/office/officeart/2018/2/layout/IconVerticalSolidList"/>
    <dgm:cxn modelId="{6209290B-CA31-4B75-9DA1-BE1B96ABDAD7}" srcId="{72B51926-96CD-4AE2-9AF5-965CE7BE0001}" destId="{2307FC8F-E49C-4ED8-A414-742586E31168}" srcOrd="3" destOrd="0" parTransId="{B3FB6A3C-AD09-411A-90DE-1640D45FCAF9}" sibTransId="{C6EED577-7387-4CD9-A414-8467331353AE}"/>
    <dgm:cxn modelId="{3626B815-ADE4-4DA6-8C2B-2F7F4EE8B6FA}" type="presOf" srcId="{A3EED1D5-C2FC-454D-ABF4-D1745BA51F07}" destId="{941193A3-A55B-40F8-8EA4-97456A75B333}" srcOrd="0" destOrd="0" presId="urn:microsoft.com/office/officeart/2018/2/layout/IconVerticalSolidList"/>
    <dgm:cxn modelId="{60BD971D-0777-40F1-850C-8FFFF7FE5DB9}" type="presOf" srcId="{2307FC8F-E49C-4ED8-A414-742586E31168}" destId="{24AD5B21-2FE1-4057-A585-8F877BD3A9A1}" srcOrd="0" destOrd="0" presId="urn:microsoft.com/office/officeart/2018/2/layout/IconVerticalSolidList"/>
    <dgm:cxn modelId="{B32F7828-5BBC-4D0D-9654-EC3EDE6F426E}" srcId="{72B51926-96CD-4AE2-9AF5-965CE7BE0001}" destId="{C7C4F4D2-036E-47A9-8720-60A8AB7D27F5}" srcOrd="1" destOrd="0" parTransId="{F9EB3D19-4819-494A-AA8D-38504AE3C414}" sibTransId="{AAAF4445-7D4F-4F20-93CF-993ED3BC4C79}"/>
    <dgm:cxn modelId="{863CC577-213F-46FA-BDD3-89D21266F659}" srcId="{72B51926-96CD-4AE2-9AF5-965CE7BE0001}" destId="{A3EED1D5-C2FC-454D-ABF4-D1745BA51F07}" srcOrd="2" destOrd="0" parTransId="{B51AFC9B-7FBE-45D0-9EEE-0B0D596FC098}" sibTransId="{8E4C02DD-1941-48E5-BCCC-59E33B552830}"/>
    <dgm:cxn modelId="{6D352F7F-2543-4398-B5AE-63682B37CA42}" type="presOf" srcId="{72B51926-96CD-4AE2-9AF5-965CE7BE0001}" destId="{3F9D7FB5-8213-4F4B-A6B5-61008F656613}" srcOrd="0" destOrd="0" presId="urn:microsoft.com/office/officeart/2018/2/layout/IconVerticalSolidList"/>
    <dgm:cxn modelId="{AB0A73BC-9B3D-444C-9DFD-E732F3F85A13}" srcId="{72B51926-96CD-4AE2-9AF5-965CE7BE0001}" destId="{E3DAE250-1204-44E5-9E57-BE4AB3427417}" srcOrd="4" destOrd="0" parTransId="{6B86CAA2-6B8B-4B13-8306-BFCE6CD22DE3}" sibTransId="{1FB5DE34-7B50-44A8-A1B0-B090D3EFEBE6}"/>
    <dgm:cxn modelId="{DB9ACED4-2EB7-4C2F-B77C-A37E642AD592}" type="presOf" srcId="{E3DAE250-1204-44E5-9E57-BE4AB3427417}" destId="{C3F410A2-0E87-4182-82DC-F959917765DA}" srcOrd="0" destOrd="0" presId="urn:microsoft.com/office/officeart/2018/2/layout/IconVerticalSolidList"/>
    <dgm:cxn modelId="{623C65E7-2CA6-47F0-AD0D-D48701B2758D}" type="presOf" srcId="{97464F95-45A6-49E0-9A59-CBC6A658984A}" destId="{F3AC792D-3B26-4FE8-AB9F-403B6118FC39}" srcOrd="0" destOrd="0" presId="urn:microsoft.com/office/officeart/2018/2/layout/IconVerticalSolidList"/>
    <dgm:cxn modelId="{1CD519ED-9599-4C1A-A5C5-92A34C2BE865}" srcId="{72B51926-96CD-4AE2-9AF5-965CE7BE0001}" destId="{97464F95-45A6-49E0-9A59-CBC6A658984A}" srcOrd="0" destOrd="0" parTransId="{FB94DFB0-A00E-4441-A62E-BAB04CA4CFBA}" sibTransId="{F8AA45E3-9ADA-4CA8-9602-48CD002A03A9}"/>
    <dgm:cxn modelId="{0ADC27A2-CC12-4B97-A17E-760669B3902E}" type="presParOf" srcId="{3F9D7FB5-8213-4F4B-A6B5-61008F656613}" destId="{BA288837-39DC-4E33-87F2-412F56BF599B}" srcOrd="0" destOrd="0" presId="urn:microsoft.com/office/officeart/2018/2/layout/IconVerticalSolidList"/>
    <dgm:cxn modelId="{E1A05167-2339-4D52-B1D1-530CAC11127D}" type="presParOf" srcId="{BA288837-39DC-4E33-87F2-412F56BF599B}" destId="{C75E2BEF-6512-4ABA-B2DA-209E7092410C}" srcOrd="0" destOrd="0" presId="urn:microsoft.com/office/officeart/2018/2/layout/IconVerticalSolidList"/>
    <dgm:cxn modelId="{87CFFCE8-9096-4A4C-BA50-B6BACDD1A5A5}" type="presParOf" srcId="{BA288837-39DC-4E33-87F2-412F56BF599B}" destId="{F1D7AC43-C1D3-4BDA-BA62-555372EEF9FD}" srcOrd="1" destOrd="0" presId="urn:microsoft.com/office/officeart/2018/2/layout/IconVerticalSolidList"/>
    <dgm:cxn modelId="{016E8E87-5E01-4520-906E-A53A500DB8C9}" type="presParOf" srcId="{BA288837-39DC-4E33-87F2-412F56BF599B}" destId="{AB4F9332-EA88-445A-B1AD-67778753AAD9}" srcOrd="2" destOrd="0" presId="urn:microsoft.com/office/officeart/2018/2/layout/IconVerticalSolidList"/>
    <dgm:cxn modelId="{B78386A5-5769-45B6-AF6A-7B80D3D36106}" type="presParOf" srcId="{BA288837-39DC-4E33-87F2-412F56BF599B}" destId="{F3AC792D-3B26-4FE8-AB9F-403B6118FC39}" srcOrd="3" destOrd="0" presId="urn:microsoft.com/office/officeart/2018/2/layout/IconVerticalSolidList"/>
    <dgm:cxn modelId="{9BB2208B-FC86-412F-AA29-4E54DCCF3AA5}" type="presParOf" srcId="{3F9D7FB5-8213-4F4B-A6B5-61008F656613}" destId="{2292A40E-5145-440F-930D-05BD70EABC91}" srcOrd="1" destOrd="0" presId="urn:microsoft.com/office/officeart/2018/2/layout/IconVerticalSolidList"/>
    <dgm:cxn modelId="{F785F9C8-ED09-4A80-A82D-A492391A591E}" type="presParOf" srcId="{3F9D7FB5-8213-4F4B-A6B5-61008F656613}" destId="{032099FE-BA91-4E06-809F-4069DA3D7FDE}" srcOrd="2" destOrd="0" presId="urn:microsoft.com/office/officeart/2018/2/layout/IconVerticalSolidList"/>
    <dgm:cxn modelId="{AF057F8E-E348-4FB1-AA9A-74451785D9C7}" type="presParOf" srcId="{032099FE-BA91-4E06-809F-4069DA3D7FDE}" destId="{901A1C1D-7106-4C0D-94F4-FBD0E9DD31FC}" srcOrd="0" destOrd="0" presId="urn:microsoft.com/office/officeart/2018/2/layout/IconVerticalSolidList"/>
    <dgm:cxn modelId="{EB8928C4-9F05-448A-9D5A-4D6F4920180D}" type="presParOf" srcId="{032099FE-BA91-4E06-809F-4069DA3D7FDE}" destId="{E08E9A9E-481F-4ACC-AD97-2B2FE02EA094}" srcOrd="1" destOrd="0" presId="urn:microsoft.com/office/officeart/2018/2/layout/IconVerticalSolidList"/>
    <dgm:cxn modelId="{2F7A0F0B-A72D-4DD3-9A75-E0003F748CD7}" type="presParOf" srcId="{032099FE-BA91-4E06-809F-4069DA3D7FDE}" destId="{04404DE8-D091-40DF-AB3E-DFC1258144A9}" srcOrd="2" destOrd="0" presId="urn:microsoft.com/office/officeart/2018/2/layout/IconVerticalSolidList"/>
    <dgm:cxn modelId="{87F951C6-5ED5-4F0A-B12A-833A44042A50}" type="presParOf" srcId="{032099FE-BA91-4E06-809F-4069DA3D7FDE}" destId="{D6D95C1C-C562-4E49-88FB-DE94C30B78FC}" srcOrd="3" destOrd="0" presId="urn:microsoft.com/office/officeart/2018/2/layout/IconVerticalSolidList"/>
    <dgm:cxn modelId="{2FA15A34-BD7E-4293-865E-45B7C5CB6F6E}" type="presParOf" srcId="{3F9D7FB5-8213-4F4B-A6B5-61008F656613}" destId="{1B05DCF9-17EA-4792-8FB1-EC80C075A9EB}" srcOrd="3" destOrd="0" presId="urn:microsoft.com/office/officeart/2018/2/layout/IconVerticalSolidList"/>
    <dgm:cxn modelId="{824025FE-57AB-42C9-B6CE-691036AEA3C9}" type="presParOf" srcId="{3F9D7FB5-8213-4F4B-A6B5-61008F656613}" destId="{C32349B6-7E19-40A7-B7CE-2A33AED93DCC}" srcOrd="4" destOrd="0" presId="urn:microsoft.com/office/officeart/2018/2/layout/IconVerticalSolidList"/>
    <dgm:cxn modelId="{0A3A5B21-4D92-4EE5-BEAD-A67F2BA66548}" type="presParOf" srcId="{C32349B6-7E19-40A7-B7CE-2A33AED93DCC}" destId="{0FFDF1A2-3F2D-4B0E-8172-5E778D7DF5D4}" srcOrd="0" destOrd="0" presId="urn:microsoft.com/office/officeart/2018/2/layout/IconVerticalSolidList"/>
    <dgm:cxn modelId="{D961F076-5D7F-4988-97DC-BE8497AD3ED6}" type="presParOf" srcId="{C32349B6-7E19-40A7-B7CE-2A33AED93DCC}" destId="{9DCD2F69-1661-4570-9C1A-771E4E767F29}" srcOrd="1" destOrd="0" presId="urn:microsoft.com/office/officeart/2018/2/layout/IconVerticalSolidList"/>
    <dgm:cxn modelId="{1B1E16AF-EACC-41C0-8993-F398E36D8DF7}" type="presParOf" srcId="{C32349B6-7E19-40A7-B7CE-2A33AED93DCC}" destId="{F86DB5EA-DD7E-4747-9A19-42AF684AA7FA}" srcOrd="2" destOrd="0" presId="urn:microsoft.com/office/officeart/2018/2/layout/IconVerticalSolidList"/>
    <dgm:cxn modelId="{278E677B-06B6-4533-BA56-C1C7B075C724}" type="presParOf" srcId="{C32349B6-7E19-40A7-B7CE-2A33AED93DCC}" destId="{941193A3-A55B-40F8-8EA4-97456A75B333}" srcOrd="3" destOrd="0" presId="urn:microsoft.com/office/officeart/2018/2/layout/IconVerticalSolidList"/>
    <dgm:cxn modelId="{0D889706-B33B-4D9B-AC26-9CC3B88CC46C}" type="presParOf" srcId="{3F9D7FB5-8213-4F4B-A6B5-61008F656613}" destId="{B77CE19C-95A3-4198-9233-17379E712106}" srcOrd="5" destOrd="0" presId="urn:microsoft.com/office/officeart/2018/2/layout/IconVerticalSolidList"/>
    <dgm:cxn modelId="{18A493A7-992F-4595-AB6C-DC11446E121D}" type="presParOf" srcId="{3F9D7FB5-8213-4F4B-A6B5-61008F656613}" destId="{D4509A9D-75ED-43F3-9293-25DC5F1702F2}" srcOrd="6" destOrd="0" presId="urn:microsoft.com/office/officeart/2018/2/layout/IconVerticalSolidList"/>
    <dgm:cxn modelId="{C20BA39D-6640-4935-8332-D58BCB1C3A7A}" type="presParOf" srcId="{D4509A9D-75ED-43F3-9293-25DC5F1702F2}" destId="{38A37017-AE71-48C7-9F16-11BB8953CED7}" srcOrd="0" destOrd="0" presId="urn:microsoft.com/office/officeart/2018/2/layout/IconVerticalSolidList"/>
    <dgm:cxn modelId="{67180A81-0350-4DFD-8889-A13A6C7931B4}" type="presParOf" srcId="{D4509A9D-75ED-43F3-9293-25DC5F1702F2}" destId="{593E146E-3A93-4595-AEB6-E31ED0AB33D9}" srcOrd="1" destOrd="0" presId="urn:microsoft.com/office/officeart/2018/2/layout/IconVerticalSolidList"/>
    <dgm:cxn modelId="{BCA227A3-B789-412B-86CF-9E315A6D2805}" type="presParOf" srcId="{D4509A9D-75ED-43F3-9293-25DC5F1702F2}" destId="{082EF4C6-1361-4FB4-A636-9D9A5B2AFDFB}" srcOrd="2" destOrd="0" presId="urn:microsoft.com/office/officeart/2018/2/layout/IconVerticalSolidList"/>
    <dgm:cxn modelId="{862FDBAC-1449-46C1-BE8A-4808A1D47AFA}" type="presParOf" srcId="{D4509A9D-75ED-43F3-9293-25DC5F1702F2}" destId="{24AD5B21-2FE1-4057-A585-8F877BD3A9A1}" srcOrd="3" destOrd="0" presId="urn:microsoft.com/office/officeart/2018/2/layout/IconVerticalSolidList"/>
    <dgm:cxn modelId="{DA6BC56E-70AB-444F-9B36-C750B6F5DD48}" type="presParOf" srcId="{3F9D7FB5-8213-4F4B-A6B5-61008F656613}" destId="{49D97088-642F-4ACB-9B85-F9640101A5A8}" srcOrd="7" destOrd="0" presId="urn:microsoft.com/office/officeart/2018/2/layout/IconVerticalSolidList"/>
    <dgm:cxn modelId="{8C6D98A5-DC82-4B82-A321-C8B1A0D1D001}" type="presParOf" srcId="{3F9D7FB5-8213-4F4B-A6B5-61008F656613}" destId="{C49DD66D-4A77-40CF-AE4D-AC608567E2B3}" srcOrd="8" destOrd="0" presId="urn:microsoft.com/office/officeart/2018/2/layout/IconVerticalSolidList"/>
    <dgm:cxn modelId="{9C8F87FC-6042-4256-B62F-44F769C80258}" type="presParOf" srcId="{C49DD66D-4A77-40CF-AE4D-AC608567E2B3}" destId="{55DE8FEB-1C8B-468C-BEA4-9C08A4A438E9}" srcOrd="0" destOrd="0" presId="urn:microsoft.com/office/officeart/2018/2/layout/IconVerticalSolidList"/>
    <dgm:cxn modelId="{5C55661C-362B-4949-832B-DD53C34578C5}" type="presParOf" srcId="{C49DD66D-4A77-40CF-AE4D-AC608567E2B3}" destId="{FB1F0872-B6AA-4B5A-A0A8-08063EEF02D7}" srcOrd="1" destOrd="0" presId="urn:microsoft.com/office/officeart/2018/2/layout/IconVerticalSolidList"/>
    <dgm:cxn modelId="{B6C8B29A-4EC1-41AC-AE95-B502731FE3DB}" type="presParOf" srcId="{C49DD66D-4A77-40CF-AE4D-AC608567E2B3}" destId="{D8C5A6B8-C3E5-45C1-8A35-6009BCF2199A}" srcOrd="2" destOrd="0" presId="urn:microsoft.com/office/officeart/2018/2/layout/IconVerticalSolidList"/>
    <dgm:cxn modelId="{B85B48E5-CC3F-44DB-84EF-4801800C2FB4}" type="presParOf" srcId="{C49DD66D-4A77-40CF-AE4D-AC608567E2B3}" destId="{C3F410A2-0E87-4182-82DC-F959917765D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696A547-6094-442B-B8D6-173F31ECF98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52101EB-4267-48DC-AEF1-718125C7CD92}">
      <dgm:prSet/>
      <dgm:spPr/>
      <dgm:t>
        <a:bodyPr/>
        <a:lstStyle/>
        <a:p>
          <a:r>
            <a:rPr lang="en-GB" b="0" i="0" dirty="0"/>
            <a:t>‘Overall I think the fieldwork was easy and straightforward to complete and it helped me develop and understand necessary fieldwork skills.’ </a:t>
          </a:r>
          <a:endParaRPr lang="en-US" dirty="0"/>
        </a:p>
      </dgm:t>
    </dgm:pt>
    <dgm:pt modelId="{DF6EC4AC-F1AF-4044-A6A9-29D24B19C607}" type="parTrans" cxnId="{4CD88929-8AEE-4B05-A02D-587756850F04}">
      <dgm:prSet/>
      <dgm:spPr/>
      <dgm:t>
        <a:bodyPr/>
        <a:lstStyle/>
        <a:p>
          <a:endParaRPr lang="en-US"/>
        </a:p>
      </dgm:t>
    </dgm:pt>
    <dgm:pt modelId="{EFA385AC-F496-4288-A923-9994010258CE}" type="sibTrans" cxnId="{4CD88929-8AEE-4B05-A02D-587756850F04}">
      <dgm:prSet/>
      <dgm:spPr/>
      <dgm:t>
        <a:bodyPr/>
        <a:lstStyle/>
        <a:p>
          <a:endParaRPr lang="en-US"/>
        </a:p>
      </dgm:t>
    </dgm:pt>
    <dgm:pt modelId="{8460CCFD-97C4-4D54-8C66-2663BA057DC3}">
      <dgm:prSet/>
      <dgm:spPr/>
      <dgm:t>
        <a:bodyPr/>
        <a:lstStyle/>
        <a:p>
          <a:r>
            <a:rPr lang="en-GB" b="0" i="0" dirty="0"/>
            <a:t>‘It was a fun activity to do as it was something different we hadn't done before.’</a:t>
          </a:r>
          <a:endParaRPr lang="en-US" dirty="0"/>
        </a:p>
      </dgm:t>
    </dgm:pt>
    <dgm:pt modelId="{3B6DF64E-5BF5-4CD0-B647-EA79D6142B2F}" type="parTrans" cxnId="{30B5EB24-1B4C-4F7C-93F6-C8A629DEE70A}">
      <dgm:prSet/>
      <dgm:spPr/>
      <dgm:t>
        <a:bodyPr/>
        <a:lstStyle/>
        <a:p>
          <a:endParaRPr lang="en-US"/>
        </a:p>
      </dgm:t>
    </dgm:pt>
    <dgm:pt modelId="{66B4AD6D-D63C-41B5-84CF-A76E1BE20A30}" type="sibTrans" cxnId="{30B5EB24-1B4C-4F7C-93F6-C8A629DEE70A}">
      <dgm:prSet/>
      <dgm:spPr/>
      <dgm:t>
        <a:bodyPr/>
        <a:lstStyle/>
        <a:p>
          <a:endParaRPr lang="en-US"/>
        </a:p>
      </dgm:t>
    </dgm:pt>
    <dgm:pt modelId="{7AAF6E8E-3787-4794-850F-223585F50028}">
      <dgm:prSet/>
      <dgm:spPr/>
      <dgm:t>
        <a:bodyPr/>
        <a:lstStyle/>
        <a:p>
          <a:r>
            <a:rPr lang="en-GB" b="0" i="0" dirty="0"/>
            <a:t>‘I think that the fieldwork was very good this year particularly because of COVID.’</a:t>
          </a:r>
          <a:endParaRPr lang="en-US" dirty="0"/>
        </a:p>
      </dgm:t>
    </dgm:pt>
    <dgm:pt modelId="{D9F7E41B-347D-441E-AC43-AC6233B5E338}" type="parTrans" cxnId="{2FAD7DB2-1E31-47DC-B507-6B1BB0EFEB36}">
      <dgm:prSet/>
      <dgm:spPr/>
      <dgm:t>
        <a:bodyPr/>
        <a:lstStyle/>
        <a:p>
          <a:endParaRPr lang="en-US"/>
        </a:p>
      </dgm:t>
    </dgm:pt>
    <dgm:pt modelId="{D420EFB1-1D1E-4D95-990E-AEBB40E12DAE}" type="sibTrans" cxnId="{2FAD7DB2-1E31-47DC-B507-6B1BB0EFEB36}">
      <dgm:prSet/>
      <dgm:spPr/>
      <dgm:t>
        <a:bodyPr/>
        <a:lstStyle/>
        <a:p>
          <a:endParaRPr lang="en-US"/>
        </a:p>
      </dgm:t>
    </dgm:pt>
    <dgm:pt modelId="{0E583F57-F33A-434E-BE43-B153AF4A6899}" type="pres">
      <dgm:prSet presAssocID="{7696A547-6094-442B-B8D6-173F31ECF989}" presName="linear" presStyleCnt="0">
        <dgm:presLayoutVars>
          <dgm:animLvl val="lvl"/>
          <dgm:resizeHandles val="exact"/>
        </dgm:presLayoutVars>
      </dgm:prSet>
      <dgm:spPr/>
    </dgm:pt>
    <dgm:pt modelId="{681285B3-6143-4A25-A9E5-DA0AC4F91495}" type="pres">
      <dgm:prSet presAssocID="{952101EB-4267-48DC-AEF1-718125C7CD9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0FB55D3-77AA-4686-ACBF-5BE02FA74919}" type="pres">
      <dgm:prSet presAssocID="{EFA385AC-F496-4288-A923-9994010258CE}" presName="spacer" presStyleCnt="0"/>
      <dgm:spPr/>
    </dgm:pt>
    <dgm:pt modelId="{D84C4BCA-F0C5-4D3A-8C51-913DFF069C63}" type="pres">
      <dgm:prSet presAssocID="{8460CCFD-97C4-4D54-8C66-2663BA057D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B9D8AFF-3A49-45E6-8CD1-3EF3DFB19483}" type="pres">
      <dgm:prSet presAssocID="{66B4AD6D-D63C-41B5-84CF-A76E1BE20A30}" presName="spacer" presStyleCnt="0"/>
      <dgm:spPr/>
    </dgm:pt>
    <dgm:pt modelId="{D67B381F-ACE7-4056-8339-75C73FB969E4}" type="pres">
      <dgm:prSet presAssocID="{7AAF6E8E-3787-4794-850F-223585F5002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0B5EB24-1B4C-4F7C-93F6-C8A629DEE70A}" srcId="{7696A547-6094-442B-B8D6-173F31ECF989}" destId="{8460CCFD-97C4-4D54-8C66-2663BA057DC3}" srcOrd="1" destOrd="0" parTransId="{3B6DF64E-5BF5-4CD0-B647-EA79D6142B2F}" sibTransId="{66B4AD6D-D63C-41B5-84CF-A76E1BE20A30}"/>
    <dgm:cxn modelId="{316CC425-812E-4C87-AFBC-06168F2E2752}" type="presOf" srcId="{7696A547-6094-442B-B8D6-173F31ECF989}" destId="{0E583F57-F33A-434E-BE43-B153AF4A6899}" srcOrd="0" destOrd="0" presId="urn:microsoft.com/office/officeart/2005/8/layout/vList2"/>
    <dgm:cxn modelId="{4CD88929-8AEE-4B05-A02D-587756850F04}" srcId="{7696A547-6094-442B-B8D6-173F31ECF989}" destId="{952101EB-4267-48DC-AEF1-718125C7CD92}" srcOrd="0" destOrd="0" parTransId="{DF6EC4AC-F1AF-4044-A6A9-29D24B19C607}" sibTransId="{EFA385AC-F496-4288-A923-9994010258CE}"/>
    <dgm:cxn modelId="{1411E96C-C89C-4839-A63C-43B78D9B757E}" type="presOf" srcId="{952101EB-4267-48DC-AEF1-718125C7CD92}" destId="{681285B3-6143-4A25-A9E5-DA0AC4F91495}" srcOrd="0" destOrd="0" presId="urn:microsoft.com/office/officeart/2005/8/layout/vList2"/>
    <dgm:cxn modelId="{074236A4-5BAB-4C60-8847-7C93206BCE90}" type="presOf" srcId="{8460CCFD-97C4-4D54-8C66-2663BA057DC3}" destId="{D84C4BCA-F0C5-4D3A-8C51-913DFF069C63}" srcOrd="0" destOrd="0" presId="urn:microsoft.com/office/officeart/2005/8/layout/vList2"/>
    <dgm:cxn modelId="{2FAD7DB2-1E31-47DC-B507-6B1BB0EFEB36}" srcId="{7696A547-6094-442B-B8D6-173F31ECF989}" destId="{7AAF6E8E-3787-4794-850F-223585F50028}" srcOrd="2" destOrd="0" parTransId="{D9F7E41B-347D-441E-AC43-AC6233B5E338}" sibTransId="{D420EFB1-1D1E-4D95-990E-AEBB40E12DAE}"/>
    <dgm:cxn modelId="{54FBE7D8-84C7-43E7-833E-DE701ECB3030}" type="presOf" srcId="{7AAF6E8E-3787-4794-850F-223585F50028}" destId="{D67B381F-ACE7-4056-8339-75C73FB969E4}" srcOrd="0" destOrd="0" presId="urn:microsoft.com/office/officeart/2005/8/layout/vList2"/>
    <dgm:cxn modelId="{DA584378-B958-481D-A152-16356154672D}" type="presParOf" srcId="{0E583F57-F33A-434E-BE43-B153AF4A6899}" destId="{681285B3-6143-4A25-A9E5-DA0AC4F91495}" srcOrd="0" destOrd="0" presId="urn:microsoft.com/office/officeart/2005/8/layout/vList2"/>
    <dgm:cxn modelId="{6C6C6432-3BD0-49EE-A4FB-B6F4584045AF}" type="presParOf" srcId="{0E583F57-F33A-434E-BE43-B153AF4A6899}" destId="{F0FB55D3-77AA-4686-ACBF-5BE02FA74919}" srcOrd="1" destOrd="0" presId="urn:microsoft.com/office/officeart/2005/8/layout/vList2"/>
    <dgm:cxn modelId="{5DDD26CC-96A3-485C-95B0-26A52CD71150}" type="presParOf" srcId="{0E583F57-F33A-434E-BE43-B153AF4A6899}" destId="{D84C4BCA-F0C5-4D3A-8C51-913DFF069C63}" srcOrd="2" destOrd="0" presId="urn:microsoft.com/office/officeart/2005/8/layout/vList2"/>
    <dgm:cxn modelId="{21FA6707-33D6-4DC5-AB4A-74F50959FEED}" type="presParOf" srcId="{0E583F57-F33A-434E-BE43-B153AF4A6899}" destId="{CB9D8AFF-3A49-45E6-8CD1-3EF3DFB19483}" srcOrd="3" destOrd="0" presId="urn:microsoft.com/office/officeart/2005/8/layout/vList2"/>
    <dgm:cxn modelId="{DA8F50AE-FEE2-49C6-9C5E-68B865B9307E}" type="presParOf" srcId="{0E583F57-F33A-434E-BE43-B153AF4A6899}" destId="{D67B381F-ACE7-4056-8339-75C73FB969E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FFDADD-606F-48F7-B835-DE4FA64FF352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A59C07-57CA-4467-BE03-2BAA6E4974C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/>
            <a:t>Y9 preparation for GCSE</a:t>
          </a:r>
          <a:endParaRPr lang="en-US"/>
        </a:p>
      </dgm:t>
    </dgm:pt>
    <dgm:pt modelId="{B9177623-A09A-4B90-9779-251409A801BD}" type="parTrans" cxnId="{687A38FF-8455-46FD-8AFE-633A15F393F7}">
      <dgm:prSet/>
      <dgm:spPr/>
      <dgm:t>
        <a:bodyPr/>
        <a:lstStyle/>
        <a:p>
          <a:endParaRPr lang="en-US"/>
        </a:p>
      </dgm:t>
    </dgm:pt>
    <dgm:pt modelId="{6AC32CEC-589C-4466-BF6A-4242AA609725}" type="sibTrans" cxnId="{687A38FF-8455-46FD-8AFE-633A15F393F7}">
      <dgm:prSet/>
      <dgm:spPr/>
      <dgm:t>
        <a:bodyPr/>
        <a:lstStyle/>
        <a:p>
          <a:endParaRPr lang="en-US"/>
        </a:p>
      </dgm:t>
    </dgm:pt>
    <dgm:pt modelId="{1262D735-DF3E-4DB4-A8BD-B9A33DE320E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 dirty="0"/>
            <a:t>Field work as homework</a:t>
          </a:r>
          <a:endParaRPr lang="en-US" dirty="0"/>
        </a:p>
      </dgm:t>
    </dgm:pt>
    <dgm:pt modelId="{00AADE2C-1420-49FF-90A6-371CF51C6B96}" type="parTrans" cxnId="{F1FD78AA-B6C1-40D0-A9F5-8E80201A554E}">
      <dgm:prSet/>
      <dgm:spPr/>
      <dgm:t>
        <a:bodyPr/>
        <a:lstStyle/>
        <a:p>
          <a:endParaRPr lang="en-US"/>
        </a:p>
      </dgm:t>
    </dgm:pt>
    <dgm:pt modelId="{DFCC50EC-208D-4EC2-B8E9-3FE62DFAB377}" type="sibTrans" cxnId="{F1FD78AA-B6C1-40D0-A9F5-8E80201A554E}">
      <dgm:prSet/>
      <dgm:spPr/>
      <dgm:t>
        <a:bodyPr/>
        <a:lstStyle/>
        <a:p>
          <a:endParaRPr lang="en-US"/>
        </a:p>
      </dgm:t>
    </dgm:pt>
    <dgm:pt modelId="{A28768FA-A54B-4BFE-97E8-3BE116A87609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/>
            <a:t>Field work selfies</a:t>
          </a:r>
          <a:endParaRPr lang="en-US"/>
        </a:p>
      </dgm:t>
    </dgm:pt>
    <dgm:pt modelId="{66C38DB2-8216-4890-B16E-165DE6BBF222}" type="parTrans" cxnId="{968A1394-D0E2-41FC-80DC-4C8A600AFA85}">
      <dgm:prSet/>
      <dgm:spPr/>
      <dgm:t>
        <a:bodyPr/>
        <a:lstStyle/>
        <a:p>
          <a:endParaRPr lang="en-US"/>
        </a:p>
      </dgm:t>
    </dgm:pt>
    <dgm:pt modelId="{AD458255-425C-4CD0-832F-7FF1AA2DF2DE}" type="sibTrans" cxnId="{968A1394-D0E2-41FC-80DC-4C8A600AFA85}">
      <dgm:prSet/>
      <dgm:spPr/>
      <dgm:t>
        <a:bodyPr/>
        <a:lstStyle/>
        <a:p>
          <a:endParaRPr lang="en-US"/>
        </a:p>
      </dgm:t>
    </dgm:pt>
    <dgm:pt modelId="{A983399D-CAAE-4601-A7C9-91CDD6A197D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/>
            <a:t>Choice is key</a:t>
          </a:r>
          <a:endParaRPr lang="en-US"/>
        </a:p>
      </dgm:t>
    </dgm:pt>
    <dgm:pt modelId="{896E52E5-328A-484B-8B01-8DE25CE64558}" type="parTrans" cxnId="{DB165AB5-2D50-4532-9CDC-1EFCE025F5C2}">
      <dgm:prSet/>
      <dgm:spPr/>
      <dgm:t>
        <a:bodyPr/>
        <a:lstStyle/>
        <a:p>
          <a:endParaRPr lang="en-US"/>
        </a:p>
      </dgm:t>
    </dgm:pt>
    <dgm:pt modelId="{9F151371-26D0-41C2-942E-03D1430B6C1C}" type="sibTrans" cxnId="{DB165AB5-2D50-4532-9CDC-1EFCE025F5C2}">
      <dgm:prSet/>
      <dgm:spPr/>
      <dgm:t>
        <a:bodyPr/>
        <a:lstStyle/>
        <a:p>
          <a:endParaRPr lang="en-US"/>
        </a:p>
      </dgm:t>
    </dgm:pt>
    <dgm:pt modelId="{B2A405D1-BF8D-44D7-A0D0-C7CAFDAE89A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aseline="0"/>
            <a:t>Get them outside!</a:t>
          </a:r>
          <a:endParaRPr lang="en-US"/>
        </a:p>
      </dgm:t>
    </dgm:pt>
    <dgm:pt modelId="{D72C9828-63B3-411D-BD26-E2CD73D1CB2D}" type="parTrans" cxnId="{340D2ECF-7B5F-4283-84E8-63642542918E}">
      <dgm:prSet/>
      <dgm:spPr/>
      <dgm:t>
        <a:bodyPr/>
        <a:lstStyle/>
        <a:p>
          <a:endParaRPr lang="en-US"/>
        </a:p>
      </dgm:t>
    </dgm:pt>
    <dgm:pt modelId="{CEF3ACC6-12A5-499F-A88B-3F30D9611D54}" type="sibTrans" cxnId="{340D2ECF-7B5F-4283-84E8-63642542918E}">
      <dgm:prSet/>
      <dgm:spPr/>
      <dgm:t>
        <a:bodyPr/>
        <a:lstStyle/>
        <a:p>
          <a:endParaRPr lang="en-US"/>
        </a:p>
      </dgm:t>
    </dgm:pt>
    <dgm:pt modelId="{C80CAAD4-9C1C-4BE8-9728-B9B94E0DD6CA}" type="pres">
      <dgm:prSet presAssocID="{81FFDADD-606F-48F7-B835-DE4FA64FF352}" presName="root" presStyleCnt="0">
        <dgm:presLayoutVars>
          <dgm:dir/>
          <dgm:resizeHandles val="exact"/>
        </dgm:presLayoutVars>
      </dgm:prSet>
      <dgm:spPr/>
    </dgm:pt>
    <dgm:pt modelId="{B4C27167-8514-42E7-AA44-2956FD1FFA0A}" type="pres">
      <dgm:prSet presAssocID="{51A59C07-57CA-4467-BE03-2BAA6E4974C3}" presName="compNode" presStyleCnt="0"/>
      <dgm:spPr/>
    </dgm:pt>
    <dgm:pt modelId="{05E10E5B-07CD-466D-A60C-A85A9F96F450}" type="pres">
      <dgm:prSet presAssocID="{51A59C07-57CA-4467-BE03-2BAA6E4974C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99C48C1D-6867-43AF-947B-1222D2645B65}" type="pres">
      <dgm:prSet presAssocID="{51A59C07-57CA-4467-BE03-2BAA6E4974C3}" presName="spaceRect" presStyleCnt="0"/>
      <dgm:spPr/>
    </dgm:pt>
    <dgm:pt modelId="{851EE0AC-25A5-4154-A3F3-803524C64A8A}" type="pres">
      <dgm:prSet presAssocID="{51A59C07-57CA-4467-BE03-2BAA6E4974C3}" presName="textRect" presStyleLbl="revTx" presStyleIdx="0" presStyleCnt="5">
        <dgm:presLayoutVars>
          <dgm:chMax val="1"/>
          <dgm:chPref val="1"/>
        </dgm:presLayoutVars>
      </dgm:prSet>
      <dgm:spPr/>
    </dgm:pt>
    <dgm:pt modelId="{75BFFCEF-1B68-4073-8672-850AA6E00F13}" type="pres">
      <dgm:prSet presAssocID="{6AC32CEC-589C-4466-BF6A-4242AA609725}" presName="sibTrans" presStyleCnt="0"/>
      <dgm:spPr/>
    </dgm:pt>
    <dgm:pt modelId="{891FF1E8-F92D-4256-90CF-AA0BAC252104}" type="pres">
      <dgm:prSet presAssocID="{1262D735-DF3E-4DB4-A8BD-B9A33DE320E1}" presName="compNode" presStyleCnt="0"/>
      <dgm:spPr/>
    </dgm:pt>
    <dgm:pt modelId="{DC385CC7-B0A7-4899-8FAA-DDAFB2B5BD1F}" type="pres">
      <dgm:prSet presAssocID="{1262D735-DF3E-4DB4-A8BD-B9A33DE320E1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0264513-2DEB-47EE-9346-5D94F13D024A}" type="pres">
      <dgm:prSet presAssocID="{1262D735-DF3E-4DB4-A8BD-B9A33DE320E1}" presName="spaceRect" presStyleCnt="0"/>
      <dgm:spPr/>
    </dgm:pt>
    <dgm:pt modelId="{4AEDBED8-3894-4122-ACE9-5E3891AE5DF0}" type="pres">
      <dgm:prSet presAssocID="{1262D735-DF3E-4DB4-A8BD-B9A33DE320E1}" presName="textRect" presStyleLbl="revTx" presStyleIdx="1" presStyleCnt="5">
        <dgm:presLayoutVars>
          <dgm:chMax val="1"/>
          <dgm:chPref val="1"/>
        </dgm:presLayoutVars>
      </dgm:prSet>
      <dgm:spPr/>
    </dgm:pt>
    <dgm:pt modelId="{413D7B25-AE73-4529-848D-DBA80FE6A5CC}" type="pres">
      <dgm:prSet presAssocID="{DFCC50EC-208D-4EC2-B8E9-3FE62DFAB377}" presName="sibTrans" presStyleCnt="0"/>
      <dgm:spPr/>
    </dgm:pt>
    <dgm:pt modelId="{51DF9354-53B5-40AB-B5C3-4A060F4D6FC7}" type="pres">
      <dgm:prSet presAssocID="{A28768FA-A54B-4BFE-97E8-3BE116A87609}" presName="compNode" presStyleCnt="0"/>
      <dgm:spPr/>
    </dgm:pt>
    <dgm:pt modelId="{0F4DCD37-B0D3-4085-BBF5-601E587F98A2}" type="pres">
      <dgm:prSet presAssocID="{A28768FA-A54B-4BFE-97E8-3BE116A8760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mera with solid fill"/>
        </a:ext>
      </dgm:extLst>
    </dgm:pt>
    <dgm:pt modelId="{F032610F-8ADE-4531-8701-C0287A2213F0}" type="pres">
      <dgm:prSet presAssocID="{A28768FA-A54B-4BFE-97E8-3BE116A87609}" presName="spaceRect" presStyleCnt="0"/>
      <dgm:spPr/>
    </dgm:pt>
    <dgm:pt modelId="{2417DADC-4005-4F9E-81F2-24D19F6777F7}" type="pres">
      <dgm:prSet presAssocID="{A28768FA-A54B-4BFE-97E8-3BE116A87609}" presName="textRect" presStyleLbl="revTx" presStyleIdx="2" presStyleCnt="5">
        <dgm:presLayoutVars>
          <dgm:chMax val="1"/>
          <dgm:chPref val="1"/>
        </dgm:presLayoutVars>
      </dgm:prSet>
      <dgm:spPr/>
    </dgm:pt>
    <dgm:pt modelId="{56D7050C-025A-48D3-81D9-FEB8BE3B6E2A}" type="pres">
      <dgm:prSet presAssocID="{AD458255-425C-4CD0-832F-7FF1AA2DF2DE}" presName="sibTrans" presStyleCnt="0"/>
      <dgm:spPr/>
    </dgm:pt>
    <dgm:pt modelId="{E1D56B75-F897-4D51-B8F9-119D9BD99C71}" type="pres">
      <dgm:prSet presAssocID="{A983399D-CAAE-4601-A7C9-91CDD6A197D1}" presName="compNode" presStyleCnt="0"/>
      <dgm:spPr/>
    </dgm:pt>
    <dgm:pt modelId="{45123F4F-6DE6-46F7-950A-FDD32FC62F0C}" type="pres">
      <dgm:prSet presAssocID="{A983399D-CAAE-4601-A7C9-91CDD6A197D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03D91A0-48CE-489E-8BB1-4E1851B5E4BB}" type="pres">
      <dgm:prSet presAssocID="{A983399D-CAAE-4601-A7C9-91CDD6A197D1}" presName="spaceRect" presStyleCnt="0"/>
      <dgm:spPr/>
    </dgm:pt>
    <dgm:pt modelId="{2AFE54EA-12A6-4000-BCA7-1659E28F534D}" type="pres">
      <dgm:prSet presAssocID="{A983399D-CAAE-4601-A7C9-91CDD6A197D1}" presName="textRect" presStyleLbl="revTx" presStyleIdx="3" presStyleCnt="5">
        <dgm:presLayoutVars>
          <dgm:chMax val="1"/>
          <dgm:chPref val="1"/>
        </dgm:presLayoutVars>
      </dgm:prSet>
      <dgm:spPr/>
    </dgm:pt>
    <dgm:pt modelId="{1C99BEAB-33E9-451D-8BDC-7042C78EA87A}" type="pres">
      <dgm:prSet presAssocID="{9F151371-26D0-41C2-942E-03D1430B6C1C}" presName="sibTrans" presStyleCnt="0"/>
      <dgm:spPr/>
    </dgm:pt>
    <dgm:pt modelId="{84031D35-6BC6-4824-AA1C-21EFBDEE1B70}" type="pres">
      <dgm:prSet presAssocID="{B2A405D1-BF8D-44D7-A0D0-C7CAFDAE89A8}" presName="compNode" presStyleCnt="0"/>
      <dgm:spPr/>
    </dgm:pt>
    <dgm:pt modelId="{9010EDA4-6B7D-4546-8E86-F4E6BB937176}" type="pres">
      <dgm:prSet presAssocID="{B2A405D1-BF8D-44D7-A0D0-C7CAFDAE89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ll scene"/>
        </a:ext>
      </dgm:extLst>
    </dgm:pt>
    <dgm:pt modelId="{394D056C-2E32-4E9E-AFB1-7562FA4A6419}" type="pres">
      <dgm:prSet presAssocID="{B2A405D1-BF8D-44D7-A0D0-C7CAFDAE89A8}" presName="spaceRect" presStyleCnt="0"/>
      <dgm:spPr/>
    </dgm:pt>
    <dgm:pt modelId="{B60B0076-B528-4C32-AEC4-FEE9524A14C2}" type="pres">
      <dgm:prSet presAssocID="{B2A405D1-BF8D-44D7-A0D0-C7CAFDAE89A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C4F33B04-B789-4D2C-9D38-65042B6689C5}" type="presOf" srcId="{51A59C07-57CA-4467-BE03-2BAA6E4974C3}" destId="{851EE0AC-25A5-4154-A3F3-803524C64A8A}" srcOrd="0" destOrd="0" presId="urn:microsoft.com/office/officeart/2018/2/layout/IconLabelList"/>
    <dgm:cxn modelId="{2E32F023-A707-43F9-8AD2-E8E4884CA703}" type="presOf" srcId="{81FFDADD-606F-48F7-B835-DE4FA64FF352}" destId="{C80CAAD4-9C1C-4BE8-9728-B9B94E0DD6CA}" srcOrd="0" destOrd="0" presId="urn:microsoft.com/office/officeart/2018/2/layout/IconLabelList"/>
    <dgm:cxn modelId="{968A1394-D0E2-41FC-80DC-4C8A600AFA85}" srcId="{81FFDADD-606F-48F7-B835-DE4FA64FF352}" destId="{A28768FA-A54B-4BFE-97E8-3BE116A87609}" srcOrd="2" destOrd="0" parTransId="{66C38DB2-8216-4890-B16E-165DE6BBF222}" sibTransId="{AD458255-425C-4CD0-832F-7FF1AA2DF2DE}"/>
    <dgm:cxn modelId="{F1FD78AA-B6C1-40D0-A9F5-8E80201A554E}" srcId="{81FFDADD-606F-48F7-B835-DE4FA64FF352}" destId="{1262D735-DF3E-4DB4-A8BD-B9A33DE320E1}" srcOrd="1" destOrd="0" parTransId="{00AADE2C-1420-49FF-90A6-371CF51C6B96}" sibTransId="{DFCC50EC-208D-4EC2-B8E9-3FE62DFAB377}"/>
    <dgm:cxn modelId="{CC5A53AD-CBB0-4A8F-BE50-1800C0C467A1}" type="presOf" srcId="{B2A405D1-BF8D-44D7-A0D0-C7CAFDAE89A8}" destId="{B60B0076-B528-4C32-AEC4-FEE9524A14C2}" srcOrd="0" destOrd="0" presId="urn:microsoft.com/office/officeart/2018/2/layout/IconLabelList"/>
    <dgm:cxn modelId="{1D8B07AF-46EF-4C94-AEE8-E682BAF91384}" type="presOf" srcId="{A28768FA-A54B-4BFE-97E8-3BE116A87609}" destId="{2417DADC-4005-4F9E-81F2-24D19F6777F7}" srcOrd="0" destOrd="0" presId="urn:microsoft.com/office/officeart/2018/2/layout/IconLabelList"/>
    <dgm:cxn modelId="{DB165AB5-2D50-4532-9CDC-1EFCE025F5C2}" srcId="{81FFDADD-606F-48F7-B835-DE4FA64FF352}" destId="{A983399D-CAAE-4601-A7C9-91CDD6A197D1}" srcOrd="3" destOrd="0" parTransId="{896E52E5-328A-484B-8B01-8DE25CE64558}" sibTransId="{9F151371-26D0-41C2-942E-03D1430B6C1C}"/>
    <dgm:cxn modelId="{340D2ECF-7B5F-4283-84E8-63642542918E}" srcId="{81FFDADD-606F-48F7-B835-DE4FA64FF352}" destId="{B2A405D1-BF8D-44D7-A0D0-C7CAFDAE89A8}" srcOrd="4" destOrd="0" parTransId="{D72C9828-63B3-411D-BD26-E2CD73D1CB2D}" sibTransId="{CEF3ACC6-12A5-499F-A88B-3F30D9611D54}"/>
    <dgm:cxn modelId="{AF4761D0-44BD-466E-AECF-B2589B057762}" type="presOf" srcId="{A983399D-CAAE-4601-A7C9-91CDD6A197D1}" destId="{2AFE54EA-12A6-4000-BCA7-1659E28F534D}" srcOrd="0" destOrd="0" presId="urn:microsoft.com/office/officeart/2018/2/layout/IconLabelList"/>
    <dgm:cxn modelId="{3CC04AD5-D396-48F2-BA81-E15B4410A933}" type="presOf" srcId="{1262D735-DF3E-4DB4-A8BD-B9A33DE320E1}" destId="{4AEDBED8-3894-4122-ACE9-5E3891AE5DF0}" srcOrd="0" destOrd="0" presId="urn:microsoft.com/office/officeart/2018/2/layout/IconLabelList"/>
    <dgm:cxn modelId="{687A38FF-8455-46FD-8AFE-633A15F393F7}" srcId="{81FFDADD-606F-48F7-B835-DE4FA64FF352}" destId="{51A59C07-57CA-4467-BE03-2BAA6E4974C3}" srcOrd="0" destOrd="0" parTransId="{B9177623-A09A-4B90-9779-251409A801BD}" sibTransId="{6AC32CEC-589C-4466-BF6A-4242AA609725}"/>
    <dgm:cxn modelId="{8F674E28-6D94-4B1F-892E-5BC1DCC11AC1}" type="presParOf" srcId="{C80CAAD4-9C1C-4BE8-9728-B9B94E0DD6CA}" destId="{B4C27167-8514-42E7-AA44-2956FD1FFA0A}" srcOrd="0" destOrd="0" presId="urn:microsoft.com/office/officeart/2018/2/layout/IconLabelList"/>
    <dgm:cxn modelId="{873D1B31-70D5-4435-82C4-E4912E09EA01}" type="presParOf" srcId="{B4C27167-8514-42E7-AA44-2956FD1FFA0A}" destId="{05E10E5B-07CD-466D-A60C-A85A9F96F450}" srcOrd="0" destOrd="0" presId="urn:microsoft.com/office/officeart/2018/2/layout/IconLabelList"/>
    <dgm:cxn modelId="{1DE1D867-863E-4800-BDD5-1B9BB56E19FC}" type="presParOf" srcId="{B4C27167-8514-42E7-AA44-2956FD1FFA0A}" destId="{99C48C1D-6867-43AF-947B-1222D2645B65}" srcOrd="1" destOrd="0" presId="urn:microsoft.com/office/officeart/2018/2/layout/IconLabelList"/>
    <dgm:cxn modelId="{8F0E46D9-A239-4D09-8131-7415249202A8}" type="presParOf" srcId="{B4C27167-8514-42E7-AA44-2956FD1FFA0A}" destId="{851EE0AC-25A5-4154-A3F3-803524C64A8A}" srcOrd="2" destOrd="0" presId="urn:microsoft.com/office/officeart/2018/2/layout/IconLabelList"/>
    <dgm:cxn modelId="{933DE413-80D6-456A-936E-145A94B593B5}" type="presParOf" srcId="{C80CAAD4-9C1C-4BE8-9728-B9B94E0DD6CA}" destId="{75BFFCEF-1B68-4073-8672-850AA6E00F13}" srcOrd="1" destOrd="0" presId="urn:microsoft.com/office/officeart/2018/2/layout/IconLabelList"/>
    <dgm:cxn modelId="{5DB881DB-2BE5-48C9-A605-E3238D84A361}" type="presParOf" srcId="{C80CAAD4-9C1C-4BE8-9728-B9B94E0DD6CA}" destId="{891FF1E8-F92D-4256-90CF-AA0BAC252104}" srcOrd="2" destOrd="0" presId="urn:microsoft.com/office/officeart/2018/2/layout/IconLabelList"/>
    <dgm:cxn modelId="{D05DA39B-67D1-47F4-9704-737EEB75F403}" type="presParOf" srcId="{891FF1E8-F92D-4256-90CF-AA0BAC252104}" destId="{DC385CC7-B0A7-4899-8FAA-DDAFB2B5BD1F}" srcOrd="0" destOrd="0" presId="urn:microsoft.com/office/officeart/2018/2/layout/IconLabelList"/>
    <dgm:cxn modelId="{681098B7-4067-487E-84E4-5ACE2D12B548}" type="presParOf" srcId="{891FF1E8-F92D-4256-90CF-AA0BAC252104}" destId="{60264513-2DEB-47EE-9346-5D94F13D024A}" srcOrd="1" destOrd="0" presId="urn:microsoft.com/office/officeart/2018/2/layout/IconLabelList"/>
    <dgm:cxn modelId="{50113CBB-2D05-4003-98EF-FDA76C8AE6AA}" type="presParOf" srcId="{891FF1E8-F92D-4256-90CF-AA0BAC252104}" destId="{4AEDBED8-3894-4122-ACE9-5E3891AE5DF0}" srcOrd="2" destOrd="0" presId="urn:microsoft.com/office/officeart/2018/2/layout/IconLabelList"/>
    <dgm:cxn modelId="{CB49C4D2-CE6E-4C56-8607-0062812382FF}" type="presParOf" srcId="{C80CAAD4-9C1C-4BE8-9728-B9B94E0DD6CA}" destId="{413D7B25-AE73-4529-848D-DBA80FE6A5CC}" srcOrd="3" destOrd="0" presId="urn:microsoft.com/office/officeart/2018/2/layout/IconLabelList"/>
    <dgm:cxn modelId="{6D7B88DD-C925-47AD-A648-866116EC8FAB}" type="presParOf" srcId="{C80CAAD4-9C1C-4BE8-9728-B9B94E0DD6CA}" destId="{51DF9354-53B5-40AB-B5C3-4A060F4D6FC7}" srcOrd="4" destOrd="0" presId="urn:microsoft.com/office/officeart/2018/2/layout/IconLabelList"/>
    <dgm:cxn modelId="{62C39AC0-87FB-4AA0-A629-65375A752346}" type="presParOf" srcId="{51DF9354-53B5-40AB-B5C3-4A060F4D6FC7}" destId="{0F4DCD37-B0D3-4085-BBF5-601E587F98A2}" srcOrd="0" destOrd="0" presId="urn:microsoft.com/office/officeart/2018/2/layout/IconLabelList"/>
    <dgm:cxn modelId="{31736087-12A0-4FBD-AB10-575C13640A00}" type="presParOf" srcId="{51DF9354-53B5-40AB-B5C3-4A060F4D6FC7}" destId="{F032610F-8ADE-4531-8701-C0287A2213F0}" srcOrd="1" destOrd="0" presId="urn:microsoft.com/office/officeart/2018/2/layout/IconLabelList"/>
    <dgm:cxn modelId="{EAB5CA06-080A-4550-9E5E-DE91424406E5}" type="presParOf" srcId="{51DF9354-53B5-40AB-B5C3-4A060F4D6FC7}" destId="{2417DADC-4005-4F9E-81F2-24D19F6777F7}" srcOrd="2" destOrd="0" presId="urn:microsoft.com/office/officeart/2018/2/layout/IconLabelList"/>
    <dgm:cxn modelId="{FC478230-A07F-4CB9-871F-C3258A1B3699}" type="presParOf" srcId="{C80CAAD4-9C1C-4BE8-9728-B9B94E0DD6CA}" destId="{56D7050C-025A-48D3-81D9-FEB8BE3B6E2A}" srcOrd="5" destOrd="0" presId="urn:microsoft.com/office/officeart/2018/2/layout/IconLabelList"/>
    <dgm:cxn modelId="{A9D2554D-9432-45F0-BC3F-F0A2FA7E3AFE}" type="presParOf" srcId="{C80CAAD4-9C1C-4BE8-9728-B9B94E0DD6CA}" destId="{E1D56B75-F897-4D51-B8F9-119D9BD99C71}" srcOrd="6" destOrd="0" presId="urn:microsoft.com/office/officeart/2018/2/layout/IconLabelList"/>
    <dgm:cxn modelId="{9C89969C-B9FB-4A4E-A4FE-1DA6EB66FCFC}" type="presParOf" srcId="{E1D56B75-F897-4D51-B8F9-119D9BD99C71}" destId="{45123F4F-6DE6-46F7-950A-FDD32FC62F0C}" srcOrd="0" destOrd="0" presId="urn:microsoft.com/office/officeart/2018/2/layout/IconLabelList"/>
    <dgm:cxn modelId="{8D61054A-9DEE-4E83-A229-3E59D47E22B6}" type="presParOf" srcId="{E1D56B75-F897-4D51-B8F9-119D9BD99C71}" destId="{903D91A0-48CE-489E-8BB1-4E1851B5E4BB}" srcOrd="1" destOrd="0" presId="urn:microsoft.com/office/officeart/2018/2/layout/IconLabelList"/>
    <dgm:cxn modelId="{BB066A36-1E72-45BD-9A5E-F6F1E69A0ABF}" type="presParOf" srcId="{E1D56B75-F897-4D51-B8F9-119D9BD99C71}" destId="{2AFE54EA-12A6-4000-BCA7-1659E28F534D}" srcOrd="2" destOrd="0" presId="urn:microsoft.com/office/officeart/2018/2/layout/IconLabelList"/>
    <dgm:cxn modelId="{D21CD8C7-DCFB-4885-957D-FD7AD03FA309}" type="presParOf" srcId="{C80CAAD4-9C1C-4BE8-9728-B9B94E0DD6CA}" destId="{1C99BEAB-33E9-451D-8BDC-7042C78EA87A}" srcOrd="7" destOrd="0" presId="urn:microsoft.com/office/officeart/2018/2/layout/IconLabelList"/>
    <dgm:cxn modelId="{39442B01-86D2-49FC-9D82-6E04C242A3EC}" type="presParOf" srcId="{C80CAAD4-9C1C-4BE8-9728-B9B94E0DD6CA}" destId="{84031D35-6BC6-4824-AA1C-21EFBDEE1B70}" srcOrd="8" destOrd="0" presId="urn:microsoft.com/office/officeart/2018/2/layout/IconLabelList"/>
    <dgm:cxn modelId="{25459D28-042A-4633-A21E-896B06A6A12F}" type="presParOf" srcId="{84031D35-6BC6-4824-AA1C-21EFBDEE1B70}" destId="{9010EDA4-6B7D-4546-8E86-F4E6BB937176}" srcOrd="0" destOrd="0" presId="urn:microsoft.com/office/officeart/2018/2/layout/IconLabelList"/>
    <dgm:cxn modelId="{F6D286E3-2376-469F-8BCE-B2BFBBFB018D}" type="presParOf" srcId="{84031D35-6BC6-4824-AA1C-21EFBDEE1B70}" destId="{394D056C-2E32-4E9E-AFB1-7562FA4A6419}" srcOrd="1" destOrd="0" presId="urn:microsoft.com/office/officeart/2018/2/layout/IconLabelList"/>
    <dgm:cxn modelId="{B90F2879-C101-413A-BA75-66D8A5F344FC}" type="presParOf" srcId="{84031D35-6BC6-4824-AA1C-21EFBDEE1B70}" destId="{B60B0076-B528-4C32-AEC4-FEE9524A14C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C050C-A7D2-486A-82AB-313F3C77C8BF}">
      <dsp:nvSpPr>
        <dsp:cNvPr id="0" name=""/>
        <dsp:cNvSpPr/>
      </dsp:nvSpPr>
      <dsp:spPr>
        <a:xfrm>
          <a:off x="340632" y="486709"/>
          <a:ext cx="1058326" cy="105832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632E57-A294-4D4F-AC0A-2F7B2A6E440E}">
      <dsp:nvSpPr>
        <dsp:cNvPr id="0" name=""/>
        <dsp:cNvSpPr/>
      </dsp:nvSpPr>
      <dsp:spPr>
        <a:xfrm>
          <a:off x="566177" y="712254"/>
          <a:ext cx="607236" cy="6072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68684-670B-4466-8360-1C2E5CED41DE}">
      <dsp:nvSpPr>
        <dsp:cNvPr id="0" name=""/>
        <dsp:cNvSpPr/>
      </dsp:nvSpPr>
      <dsp:spPr>
        <a:xfrm>
          <a:off x="2315" y="1874678"/>
          <a:ext cx="1734960" cy="69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 baseline="0"/>
            <a:t>Unable to complete field work</a:t>
          </a:r>
          <a:endParaRPr lang="en-US" sz="1700" kern="1200"/>
        </a:p>
      </dsp:txBody>
      <dsp:txXfrm>
        <a:off x="2315" y="1874678"/>
        <a:ext cx="1734960" cy="693984"/>
      </dsp:txXfrm>
    </dsp:sp>
    <dsp:sp modelId="{6AFBD128-234A-411E-AB0E-50CED4E316E3}">
      <dsp:nvSpPr>
        <dsp:cNvPr id="0" name=""/>
        <dsp:cNvSpPr/>
      </dsp:nvSpPr>
      <dsp:spPr>
        <a:xfrm>
          <a:off x="2379211" y="486709"/>
          <a:ext cx="1058326" cy="105832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1818DA-4BC5-4357-B47D-B23FEA268B17}">
      <dsp:nvSpPr>
        <dsp:cNvPr id="0" name=""/>
        <dsp:cNvSpPr/>
      </dsp:nvSpPr>
      <dsp:spPr>
        <a:xfrm>
          <a:off x="2604756" y="712254"/>
          <a:ext cx="607236" cy="6072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D46916-063E-4497-BB3D-AA6141CAD604}">
      <dsp:nvSpPr>
        <dsp:cNvPr id="0" name=""/>
        <dsp:cNvSpPr/>
      </dsp:nvSpPr>
      <dsp:spPr>
        <a:xfrm>
          <a:off x="2040894" y="1874678"/>
          <a:ext cx="1734960" cy="69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 baseline="0"/>
            <a:t>AQA GCSE</a:t>
          </a:r>
          <a:endParaRPr lang="en-US" sz="1700" kern="1200"/>
        </a:p>
      </dsp:txBody>
      <dsp:txXfrm>
        <a:off x="2040894" y="1874678"/>
        <a:ext cx="1734960" cy="693984"/>
      </dsp:txXfrm>
    </dsp:sp>
    <dsp:sp modelId="{65BC73B3-422D-49E1-BBA2-9E1319FAC9F6}">
      <dsp:nvSpPr>
        <dsp:cNvPr id="0" name=""/>
        <dsp:cNvSpPr/>
      </dsp:nvSpPr>
      <dsp:spPr>
        <a:xfrm>
          <a:off x="4417791" y="486709"/>
          <a:ext cx="1058326" cy="105832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82A2D5-F307-4A08-8DCB-FE8EC85952C1}">
      <dsp:nvSpPr>
        <dsp:cNvPr id="0" name=""/>
        <dsp:cNvSpPr/>
      </dsp:nvSpPr>
      <dsp:spPr>
        <a:xfrm>
          <a:off x="4643335" y="712254"/>
          <a:ext cx="607236" cy="6072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CED433-6757-41E8-BAB2-1A5BC8F647F5}">
      <dsp:nvSpPr>
        <dsp:cNvPr id="0" name=""/>
        <dsp:cNvSpPr/>
      </dsp:nvSpPr>
      <dsp:spPr>
        <a:xfrm>
          <a:off x="4079473" y="1874678"/>
          <a:ext cx="1734960" cy="69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 baseline="0"/>
            <a:t>Field work section cancelled</a:t>
          </a:r>
          <a:endParaRPr lang="en-US" sz="1700" kern="1200"/>
        </a:p>
      </dsp:txBody>
      <dsp:txXfrm>
        <a:off x="4079473" y="1874678"/>
        <a:ext cx="1734960" cy="693984"/>
      </dsp:txXfrm>
    </dsp:sp>
    <dsp:sp modelId="{9914B8AA-C05B-4F7E-BDCD-5991F1097DF3}">
      <dsp:nvSpPr>
        <dsp:cNvPr id="0" name=""/>
        <dsp:cNvSpPr/>
      </dsp:nvSpPr>
      <dsp:spPr>
        <a:xfrm>
          <a:off x="1359922" y="3002403"/>
          <a:ext cx="1058326" cy="105832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A23D8-1569-4FE9-8090-DC252664EB7B}">
      <dsp:nvSpPr>
        <dsp:cNvPr id="0" name=""/>
        <dsp:cNvSpPr/>
      </dsp:nvSpPr>
      <dsp:spPr>
        <a:xfrm>
          <a:off x="1585467" y="3227948"/>
          <a:ext cx="607236" cy="6072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DF668-D7DE-4132-BCFF-E64B6762F874}">
      <dsp:nvSpPr>
        <dsp:cNvPr id="0" name=""/>
        <dsp:cNvSpPr/>
      </dsp:nvSpPr>
      <dsp:spPr>
        <a:xfrm>
          <a:off x="1021604" y="4390371"/>
          <a:ext cx="1734960" cy="69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 baseline="0"/>
            <a:t>Preparation for A Level</a:t>
          </a:r>
          <a:endParaRPr lang="en-US" sz="1700" kern="1200"/>
        </a:p>
      </dsp:txBody>
      <dsp:txXfrm>
        <a:off x="1021604" y="4390371"/>
        <a:ext cx="1734960" cy="693984"/>
      </dsp:txXfrm>
    </dsp:sp>
    <dsp:sp modelId="{F09B347D-5E6B-47C7-B463-12465A750290}">
      <dsp:nvSpPr>
        <dsp:cNvPr id="0" name=""/>
        <dsp:cNvSpPr/>
      </dsp:nvSpPr>
      <dsp:spPr>
        <a:xfrm>
          <a:off x="3398501" y="3002403"/>
          <a:ext cx="1058326" cy="105832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552F5-FB76-4E8C-811A-DCC6D2EEFEC7}">
      <dsp:nvSpPr>
        <dsp:cNvPr id="0" name=""/>
        <dsp:cNvSpPr/>
      </dsp:nvSpPr>
      <dsp:spPr>
        <a:xfrm>
          <a:off x="3624046" y="3227948"/>
          <a:ext cx="607236" cy="60723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38458E-0105-4DD8-AC5A-9E08D31CB3F4}">
      <dsp:nvSpPr>
        <dsp:cNvPr id="0" name=""/>
        <dsp:cNvSpPr/>
      </dsp:nvSpPr>
      <dsp:spPr>
        <a:xfrm>
          <a:off x="3060184" y="4390371"/>
          <a:ext cx="1734960" cy="6939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700" kern="1200" baseline="0"/>
            <a:t>Application of skills</a:t>
          </a:r>
          <a:endParaRPr lang="en-US" sz="1700" kern="1200"/>
        </a:p>
      </dsp:txBody>
      <dsp:txXfrm>
        <a:off x="3060184" y="4390371"/>
        <a:ext cx="1734960" cy="6939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08BCF-0FA1-482A-B3CC-E19DAB73FFE2}">
      <dsp:nvSpPr>
        <dsp:cNvPr id="0" name=""/>
        <dsp:cNvSpPr/>
      </dsp:nvSpPr>
      <dsp:spPr>
        <a:xfrm>
          <a:off x="0" y="83237"/>
          <a:ext cx="5816750" cy="1385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baseline="0"/>
            <a:t>Y11 students – October 2020</a:t>
          </a:r>
          <a:endParaRPr lang="en-US" sz="3700" kern="1200"/>
        </a:p>
      </dsp:txBody>
      <dsp:txXfrm>
        <a:off x="67624" y="150861"/>
        <a:ext cx="5681502" cy="1250032"/>
      </dsp:txXfrm>
    </dsp:sp>
    <dsp:sp modelId="{266D9788-FB3B-418D-B02D-459F0CEDBE12}">
      <dsp:nvSpPr>
        <dsp:cNvPr id="0" name=""/>
        <dsp:cNvSpPr/>
      </dsp:nvSpPr>
      <dsp:spPr>
        <a:xfrm>
          <a:off x="0" y="1575077"/>
          <a:ext cx="5816750" cy="1385280"/>
        </a:xfrm>
        <a:prstGeom prst="roundRect">
          <a:avLst/>
        </a:prstGeom>
        <a:solidFill>
          <a:schemeClr val="accent2">
            <a:hueOff val="-1495001"/>
            <a:satOff val="-418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baseline="0"/>
            <a:t>3 field work opportunities:</a:t>
          </a:r>
          <a:endParaRPr lang="en-US" sz="3700" kern="1200"/>
        </a:p>
      </dsp:txBody>
      <dsp:txXfrm>
        <a:off x="67624" y="1642701"/>
        <a:ext cx="5681502" cy="1250032"/>
      </dsp:txXfrm>
    </dsp:sp>
    <dsp:sp modelId="{279A2D54-B1C1-4BAF-9CFF-1EA26C1972D4}">
      <dsp:nvSpPr>
        <dsp:cNvPr id="0" name=""/>
        <dsp:cNvSpPr/>
      </dsp:nvSpPr>
      <dsp:spPr>
        <a:xfrm>
          <a:off x="0" y="2960358"/>
          <a:ext cx="5816750" cy="2527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682" tIns="46990" rIns="263144" bIns="4699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900" b="1" kern="1200" baseline="0"/>
            <a:t>In the field </a:t>
          </a:r>
          <a:r>
            <a:rPr lang="en-GB" sz="2900" kern="1200" baseline="0"/>
            <a:t>– Rivers OR sustainable urban transport 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900" b="1" kern="1200" baseline="0"/>
            <a:t>Remote or in the field </a:t>
          </a:r>
          <a:r>
            <a:rPr lang="en-GB" sz="2900" kern="1200" baseline="0"/>
            <a:t>– Land use OR environmental quality</a:t>
          </a:r>
          <a:endParaRPr lang="en-US" sz="2900" kern="120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900" b="1" kern="1200" baseline="0"/>
            <a:t>Remote</a:t>
          </a:r>
          <a:r>
            <a:rPr lang="en-GB" sz="2900" kern="1200" baseline="0"/>
            <a:t> – Sustainable water use OR climate change</a:t>
          </a:r>
          <a:endParaRPr lang="en-US" sz="2900" kern="1200"/>
        </a:p>
      </dsp:txBody>
      <dsp:txXfrm>
        <a:off x="0" y="2960358"/>
        <a:ext cx="5816750" cy="2527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2AB75-E0FA-408F-985A-26406DFD508E}">
      <dsp:nvSpPr>
        <dsp:cNvPr id="0" name=""/>
        <dsp:cNvSpPr/>
      </dsp:nvSpPr>
      <dsp:spPr>
        <a:xfrm>
          <a:off x="713996" y="1024"/>
          <a:ext cx="2762724" cy="1657634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u="sng" kern="1200" baseline="0" dirty="0"/>
            <a:t>What was your favourite part of the field work experience?</a:t>
          </a:r>
          <a:endParaRPr lang="en-US" sz="1800" b="1" u="sng" kern="1200" dirty="0"/>
        </a:p>
      </dsp:txBody>
      <dsp:txXfrm>
        <a:off x="713996" y="1024"/>
        <a:ext cx="2762724" cy="1657634"/>
      </dsp:txXfrm>
    </dsp:sp>
    <dsp:sp modelId="{38769929-3233-4DFE-9CD2-13D7E7C67EE8}">
      <dsp:nvSpPr>
        <dsp:cNvPr id="0" name=""/>
        <dsp:cNvSpPr/>
      </dsp:nvSpPr>
      <dsp:spPr>
        <a:xfrm>
          <a:off x="3752993" y="1024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1" kern="1200" baseline="0"/>
            <a:t>‘My favourite part of taking out fieldwork was going to the river and being put in the fresh air as well as doing fieldwork it was really fun!’</a:t>
          </a:r>
          <a:endParaRPr lang="en-US" sz="1800" kern="1200"/>
        </a:p>
      </dsp:txBody>
      <dsp:txXfrm>
        <a:off x="3752993" y="1024"/>
        <a:ext cx="2762724" cy="1657634"/>
      </dsp:txXfrm>
    </dsp:sp>
    <dsp:sp modelId="{60FF68F4-05C0-482C-BFB5-8364F659B1BC}">
      <dsp:nvSpPr>
        <dsp:cNvPr id="0" name=""/>
        <dsp:cNvSpPr/>
      </dsp:nvSpPr>
      <dsp:spPr>
        <a:xfrm>
          <a:off x="6791990" y="1024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i="1" kern="1200" baseline="0"/>
            <a:t>‘B</a:t>
          </a:r>
          <a:r>
            <a:rPr lang="en-GB" sz="1800" b="0" i="1" kern="1200" baseline="0"/>
            <a:t>eing able to visit different locations’</a:t>
          </a:r>
          <a:endParaRPr lang="en-US" sz="1800" kern="1200"/>
        </a:p>
      </dsp:txBody>
      <dsp:txXfrm>
        <a:off x="6791990" y="1024"/>
        <a:ext cx="2762724" cy="1657634"/>
      </dsp:txXfrm>
    </dsp:sp>
    <dsp:sp modelId="{15BA8713-103F-42EE-B869-67AD1653235D}">
      <dsp:nvSpPr>
        <dsp:cNvPr id="0" name=""/>
        <dsp:cNvSpPr/>
      </dsp:nvSpPr>
      <dsp:spPr>
        <a:xfrm>
          <a:off x="713996" y="1934932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i="1" kern="1200" baseline="0"/>
            <a:t>‘Designing the questionnaire for section C’</a:t>
          </a:r>
          <a:endParaRPr lang="en-US" sz="1800" kern="1200"/>
        </a:p>
      </dsp:txBody>
      <dsp:txXfrm>
        <a:off x="713996" y="1934932"/>
        <a:ext cx="2762724" cy="1657634"/>
      </dsp:txXfrm>
    </dsp:sp>
    <dsp:sp modelId="{B945EDB2-24F8-475C-AA5E-5A83A1287EA7}">
      <dsp:nvSpPr>
        <dsp:cNvPr id="0" name=""/>
        <dsp:cNvSpPr/>
      </dsp:nvSpPr>
      <dsp:spPr>
        <a:xfrm>
          <a:off x="3752993" y="1934932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i="1" kern="1200" baseline="0"/>
            <a:t>‘G</a:t>
          </a:r>
          <a:r>
            <a:rPr lang="en-GB" sz="1800" b="0" i="1" kern="1200" baseline="0"/>
            <a:t>oing out to the river to measure the velocity, it was fun to do with a friend’</a:t>
          </a:r>
          <a:endParaRPr lang="en-US" sz="1800" kern="1200"/>
        </a:p>
      </dsp:txBody>
      <dsp:txXfrm>
        <a:off x="3752993" y="1934932"/>
        <a:ext cx="2762724" cy="1657634"/>
      </dsp:txXfrm>
    </dsp:sp>
    <dsp:sp modelId="{03B5083B-AD7B-4E70-A337-5156ED22D0F3}">
      <dsp:nvSpPr>
        <dsp:cNvPr id="0" name=""/>
        <dsp:cNvSpPr/>
      </dsp:nvSpPr>
      <dsp:spPr>
        <a:xfrm>
          <a:off x="6791990" y="1934932"/>
          <a:ext cx="2762724" cy="16576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i="1" kern="1200" baseline="0"/>
            <a:t>‘I e</a:t>
          </a:r>
          <a:r>
            <a:rPr lang="en-GB" sz="1800" b="0" i="1" kern="1200" baseline="0"/>
            <a:t>njoyed most cycling around the city, observing in further detail a city </a:t>
          </a:r>
          <a:r>
            <a:rPr lang="en-GB" sz="1800" i="1" kern="1200" baseline="0"/>
            <a:t>I</a:t>
          </a:r>
          <a:r>
            <a:rPr lang="en-GB" sz="1800" b="0" i="1" kern="1200" baseline="0"/>
            <a:t> thought </a:t>
          </a:r>
          <a:r>
            <a:rPr lang="en-GB" sz="1800" i="1" kern="1200" baseline="0"/>
            <a:t>I</a:t>
          </a:r>
          <a:r>
            <a:rPr lang="en-GB" sz="1800" b="0" i="1" kern="1200" baseline="0"/>
            <a:t> was very familiar with’</a:t>
          </a:r>
          <a:endParaRPr lang="en-US" sz="1800" kern="1200"/>
        </a:p>
      </dsp:txBody>
      <dsp:txXfrm>
        <a:off x="6791990" y="1934932"/>
        <a:ext cx="2762724" cy="16576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E2BEF-6512-4ABA-B2DA-209E7092410C}">
      <dsp:nvSpPr>
        <dsp:cNvPr id="0" name=""/>
        <dsp:cNvSpPr/>
      </dsp:nvSpPr>
      <dsp:spPr>
        <a:xfrm>
          <a:off x="0" y="4944"/>
          <a:ext cx="6685113" cy="105315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7AC43-C1D3-4BDA-BA62-555372EEF9FD}">
      <dsp:nvSpPr>
        <dsp:cNvPr id="0" name=""/>
        <dsp:cNvSpPr/>
      </dsp:nvSpPr>
      <dsp:spPr>
        <a:xfrm>
          <a:off x="318580" y="241904"/>
          <a:ext cx="579236" cy="5792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AC792D-3B26-4FE8-AB9F-403B6118FC39}">
      <dsp:nvSpPr>
        <dsp:cNvPr id="0" name=""/>
        <dsp:cNvSpPr/>
      </dsp:nvSpPr>
      <dsp:spPr>
        <a:xfrm>
          <a:off x="1216396" y="4944"/>
          <a:ext cx="5468716" cy="105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59" tIns="111459" rIns="111459" bIns="11145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u="sng" kern="1200" baseline="0" dirty="0"/>
            <a:t>Is there anything you would change about your field work experience?</a:t>
          </a:r>
          <a:endParaRPr lang="en-US" sz="2000" b="1" u="sng" kern="1200" dirty="0"/>
        </a:p>
      </dsp:txBody>
      <dsp:txXfrm>
        <a:off x="1216396" y="4944"/>
        <a:ext cx="5468716" cy="1053157"/>
      </dsp:txXfrm>
    </dsp:sp>
    <dsp:sp modelId="{901A1C1D-7106-4C0D-94F4-FBD0E9DD31FC}">
      <dsp:nvSpPr>
        <dsp:cNvPr id="0" name=""/>
        <dsp:cNvSpPr/>
      </dsp:nvSpPr>
      <dsp:spPr>
        <a:xfrm>
          <a:off x="0" y="1321391"/>
          <a:ext cx="6685113" cy="10531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E9A9E-481F-4ACC-AD97-2B2FE02EA094}">
      <dsp:nvSpPr>
        <dsp:cNvPr id="0" name=""/>
        <dsp:cNvSpPr/>
      </dsp:nvSpPr>
      <dsp:spPr>
        <a:xfrm>
          <a:off x="318580" y="1558351"/>
          <a:ext cx="579236" cy="5792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95C1C-C562-4E49-88FB-DE94C30B78FC}">
      <dsp:nvSpPr>
        <dsp:cNvPr id="0" name=""/>
        <dsp:cNvSpPr/>
      </dsp:nvSpPr>
      <dsp:spPr>
        <a:xfrm>
          <a:off x="1216396" y="1321391"/>
          <a:ext cx="5468716" cy="105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59" tIns="111459" rIns="111459" bIns="1114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i="1" kern="1200" baseline="0" dirty="0"/>
            <a:t>‘</a:t>
          </a:r>
          <a:r>
            <a:rPr lang="en-GB" sz="1900" b="0" i="0" kern="1200" baseline="0" dirty="0"/>
            <a:t>Try and do less online, and find a day with better weather for the river work!</a:t>
          </a:r>
          <a:r>
            <a:rPr lang="en-GB" sz="1900" b="0" i="1" kern="1200" baseline="0" dirty="0"/>
            <a:t>’</a:t>
          </a:r>
          <a:endParaRPr lang="en-US" sz="1900" kern="1200" dirty="0"/>
        </a:p>
      </dsp:txBody>
      <dsp:txXfrm>
        <a:off x="1216396" y="1321391"/>
        <a:ext cx="5468716" cy="1053157"/>
      </dsp:txXfrm>
    </dsp:sp>
    <dsp:sp modelId="{0FFDF1A2-3F2D-4B0E-8172-5E778D7DF5D4}">
      <dsp:nvSpPr>
        <dsp:cNvPr id="0" name=""/>
        <dsp:cNvSpPr/>
      </dsp:nvSpPr>
      <dsp:spPr>
        <a:xfrm>
          <a:off x="0" y="2637838"/>
          <a:ext cx="6685113" cy="10531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D2F69-1661-4570-9C1A-771E4E767F29}">
      <dsp:nvSpPr>
        <dsp:cNvPr id="0" name=""/>
        <dsp:cNvSpPr/>
      </dsp:nvSpPr>
      <dsp:spPr>
        <a:xfrm>
          <a:off x="318580" y="2874798"/>
          <a:ext cx="579236" cy="57923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193A3-A55B-40F8-8EA4-97456A75B333}">
      <dsp:nvSpPr>
        <dsp:cNvPr id="0" name=""/>
        <dsp:cNvSpPr/>
      </dsp:nvSpPr>
      <dsp:spPr>
        <a:xfrm>
          <a:off x="1216396" y="2637838"/>
          <a:ext cx="5468716" cy="105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59" tIns="111459" rIns="111459" bIns="1114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‘I would make some of the questions in my questionnaire easier to answer by instead of using scales using more yes and no question responses.’</a:t>
          </a:r>
          <a:endParaRPr lang="en-US" sz="1900" kern="1200"/>
        </a:p>
      </dsp:txBody>
      <dsp:txXfrm>
        <a:off x="1216396" y="2637838"/>
        <a:ext cx="5468716" cy="1053157"/>
      </dsp:txXfrm>
    </dsp:sp>
    <dsp:sp modelId="{38A37017-AE71-48C7-9F16-11BB8953CED7}">
      <dsp:nvSpPr>
        <dsp:cNvPr id="0" name=""/>
        <dsp:cNvSpPr/>
      </dsp:nvSpPr>
      <dsp:spPr>
        <a:xfrm>
          <a:off x="0" y="3954285"/>
          <a:ext cx="6685113" cy="10531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E146E-3A93-4595-AEB6-E31ED0AB33D9}">
      <dsp:nvSpPr>
        <dsp:cNvPr id="0" name=""/>
        <dsp:cNvSpPr/>
      </dsp:nvSpPr>
      <dsp:spPr>
        <a:xfrm>
          <a:off x="318580" y="4191245"/>
          <a:ext cx="579236" cy="57923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AD5B21-2FE1-4057-A585-8F877BD3A9A1}">
      <dsp:nvSpPr>
        <dsp:cNvPr id="0" name=""/>
        <dsp:cNvSpPr/>
      </dsp:nvSpPr>
      <dsp:spPr>
        <a:xfrm>
          <a:off x="1216396" y="3954285"/>
          <a:ext cx="5468716" cy="105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59" tIns="111459" rIns="111459" bIns="1114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‘The location I did it in’</a:t>
          </a:r>
          <a:endParaRPr lang="en-US" sz="1900" kern="1200"/>
        </a:p>
      </dsp:txBody>
      <dsp:txXfrm>
        <a:off x="1216396" y="3954285"/>
        <a:ext cx="5468716" cy="1053157"/>
      </dsp:txXfrm>
    </dsp:sp>
    <dsp:sp modelId="{55DE8FEB-1C8B-468C-BEA4-9C08A4A438E9}">
      <dsp:nvSpPr>
        <dsp:cNvPr id="0" name=""/>
        <dsp:cNvSpPr/>
      </dsp:nvSpPr>
      <dsp:spPr>
        <a:xfrm>
          <a:off x="0" y="5270732"/>
          <a:ext cx="6685113" cy="105315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F0872-B6AA-4B5A-A0A8-08063EEF02D7}">
      <dsp:nvSpPr>
        <dsp:cNvPr id="0" name=""/>
        <dsp:cNvSpPr/>
      </dsp:nvSpPr>
      <dsp:spPr>
        <a:xfrm>
          <a:off x="318580" y="5507692"/>
          <a:ext cx="579236" cy="57923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410A2-0E87-4182-82DC-F959917765DA}">
      <dsp:nvSpPr>
        <dsp:cNvPr id="0" name=""/>
        <dsp:cNvSpPr/>
      </dsp:nvSpPr>
      <dsp:spPr>
        <a:xfrm>
          <a:off x="1216396" y="5270732"/>
          <a:ext cx="5468716" cy="105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459" tIns="111459" rIns="111459" bIns="11145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baseline="0"/>
            <a:t>‘Make it more of a group task e.g. groups of 3/4'</a:t>
          </a:r>
          <a:endParaRPr lang="en-US" sz="1900" kern="1200"/>
        </a:p>
      </dsp:txBody>
      <dsp:txXfrm>
        <a:off x="1216396" y="5270732"/>
        <a:ext cx="5468716" cy="10531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285B3-6143-4A25-A9E5-DA0AC4F91495}">
      <dsp:nvSpPr>
        <dsp:cNvPr id="0" name=""/>
        <dsp:cNvSpPr/>
      </dsp:nvSpPr>
      <dsp:spPr>
        <a:xfrm>
          <a:off x="0" y="109742"/>
          <a:ext cx="5816750" cy="17339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/>
            <a:t>‘Overall I think the fieldwork was easy and straightforward to complete and it helped me develop and understand necessary fieldwork skills.’ </a:t>
          </a:r>
          <a:endParaRPr lang="en-US" sz="2600" kern="1200" dirty="0"/>
        </a:p>
      </dsp:txBody>
      <dsp:txXfrm>
        <a:off x="84644" y="194386"/>
        <a:ext cx="5647462" cy="1564652"/>
      </dsp:txXfrm>
    </dsp:sp>
    <dsp:sp modelId="{D84C4BCA-F0C5-4D3A-8C51-913DFF069C63}">
      <dsp:nvSpPr>
        <dsp:cNvPr id="0" name=""/>
        <dsp:cNvSpPr/>
      </dsp:nvSpPr>
      <dsp:spPr>
        <a:xfrm>
          <a:off x="0" y="1918562"/>
          <a:ext cx="5816750" cy="1733940"/>
        </a:xfrm>
        <a:prstGeom prst="roundRect">
          <a:avLst/>
        </a:prstGeom>
        <a:solidFill>
          <a:schemeClr val="accent2">
            <a:hueOff val="-747501"/>
            <a:satOff val="-209"/>
            <a:lumOff val="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/>
            <a:t>‘It was a fun activity to do as it was something different we hadn't done before.’</a:t>
          </a:r>
          <a:endParaRPr lang="en-US" sz="2600" kern="1200" dirty="0"/>
        </a:p>
      </dsp:txBody>
      <dsp:txXfrm>
        <a:off x="84644" y="2003206"/>
        <a:ext cx="5647462" cy="1564652"/>
      </dsp:txXfrm>
    </dsp:sp>
    <dsp:sp modelId="{D67B381F-ACE7-4056-8339-75C73FB969E4}">
      <dsp:nvSpPr>
        <dsp:cNvPr id="0" name=""/>
        <dsp:cNvSpPr/>
      </dsp:nvSpPr>
      <dsp:spPr>
        <a:xfrm>
          <a:off x="0" y="3727383"/>
          <a:ext cx="5816750" cy="1733940"/>
        </a:xfrm>
        <a:prstGeom prst="roundRect">
          <a:avLst/>
        </a:prstGeom>
        <a:solidFill>
          <a:schemeClr val="accent2">
            <a:hueOff val="-1495001"/>
            <a:satOff val="-418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b="0" i="0" kern="1200" dirty="0"/>
            <a:t>‘I think that the fieldwork was very good this year particularly because of COVID.’</a:t>
          </a:r>
          <a:endParaRPr lang="en-US" sz="2600" kern="1200" dirty="0"/>
        </a:p>
      </dsp:txBody>
      <dsp:txXfrm>
        <a:off x="84644" y="3812027"/>
        <a:ext cx="5647462" cy="156465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10E5B-07CD-466D-A60C-A85A9F96F450}">
      <dsp:nvSpPr>
        <dsp:cNvPr id="0" name=""/>
        <dsp:cNvSpPr/>
      </dsp:nvSpPr>
      <dsp:spPr>
        <a:xfrm>
          <a:off x="1218112" y="135250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1EE0AC-25A5-4154-A3F3-803524C64A8A}">
      <dsp:nvSpPr>
        <dsp:cNvPr id="0" name=""/>
        <dsp:cNvSpPr/>
      </dsp:nvSpPr>
      <dsp:spPr>
        <a:xfrm>
          <a:off x="723112" y="24328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Y9 preparation for GCSE</a:t>
          </a:r>
          <a:endParaRPr lang="en-US" sz="2200" kern="1200"/>
        </a:p>
      </dsp:txBody>
      <dsp:txXfrm>
        <a:off x="723112" y="2432822"/>
        <a:ext cx="1800000" cy="720000"/>
      </dsp:txXfrm>
    </dsp:sp>
    <dsp:sp modelId="{DC385CC7-B0A7-4899-8FAA-DDAFB2B5BD1F}">
      <dsp:nvSpPr>
        <dsp:cNvPr id="0" name=""/>
        <dsp:cNvSpPr/>
      </dsp:nvSpPr>
      <dsp:spPr>
        <a:xfrm>
          <a:off x="3333112" y="135250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EDBED8-3894-4122-ACE9-5E3891AE5DF0}">
      <dsp:nvSpPr>
        <dsp:cNvPr id="0" name=""/>
        <dsp:cNvSpPr/>
      </dsp:nvSpPr>
      <dsp:spPr>
        <a:xfrm>
          <a:off x="2838112" y="24328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 dirty="0"/>
            <a:t>Field work as homework</a:t>
          </a:r>
          <a:endParaRPr lang="en-US" sz="2200" kern="1200" dirty="0"/>
        </a:p>
      </dsp:txBody>
      <dsp:txXfrm>
        <a:off x="2838112" y="2432822"/>
        <a:ext cx="1800000" cy="720000"/>
      </dsp:txXfrm>
    </dsp:sp>
    <dsp:sp modelId="{0F4DCD37-B0D3-4085-BBF5-601E587F98A2}">
      <dsp:nvSpPr>
        <dsp:cNvPr id="0" name=""/>
        <dsp:cNvSpPr/>
      </dsp:nvSpPr>
      <dsp:spPr>
        <a:xfrm>
          <a:off x="5448112" y="135250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17DADC-4005-4F9E-81F2-24D19F6777F7}">
      <dsp:nvSpPr>
        <dsp:cNvPr id="0" name=""/>
        <dsp:cNvSpPr/>
      </dsp:nvSpPr>
      <dsp:spPr>
        <a:xfrm>
          <a:off x="4953112" y="24328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Field work selfies</a:t>
          </a:r>
          <a:endParaRPr lang="en-US" sz="2200" kern="1200"/>
        </a:p>
      </dsp:txBody>
      <dsp:txXfrm>
        <a:off x="4953112" y="2432822"/>
        <a:ext cx="1800000" cy="720000"/>
      </dsp:txXfrm>
    </dsp:sp>
    <dsp:sp modelId="{45123F4F-6DE6-46F7-950A-FDD32FC62F0C}">
      <dsp:nvSpPr>
        <dsp:cNvPr id="0" name=""/>
        <dsp:cNvSpPr/>
      </dsp:nvSpPr>
      <dsp:spPr>
        <a:xfrm>
          <a:off x="7563112" y="135250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E54EA-12A6-4000-BCA7-1659E28F534D}">
      <dsp:nvSpPr>
        <dsp:cNvPr id="0" name=""/>
        <dsp:cNvSpPr/>
      </dsp:nvSpPr>
      <dsp:spPr>
        <a:xfrm>
          <a:off x="7068112" y="24328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Choice is key</a:t>
          </a:r>
          <a:endParaRPr lang="en-US" sz="2200" kern="1200"/>
        </a:p>
      </dsp:txBody>
      <dsp:txXfrm>
        <a:off x="7068112" y="2432822"/>
        <a:ext cx="1800000" cy="720000"/>
      </dsp:txXfrm>
    </dsp:sp>
    <dsp:sp modelId="{9010EDA4-6B7D-4546-8E86-F4E6BB937176}">
      <dsp:nvSpPr>
        <dsp:cNvPr id="0" name=""/>
        <dsp:cNvSpPr/>
      </dsp:nvSpPr>
      <dsp:spPr>
        <a:xfrm>
          <a:off x="9678112" y="135250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0B0076-B528-4C32-AEC4-FEE9524A14C2}">
      <dsp:nvSpPr>
        <dsp:cNvPr id="0" name=""/>
        <dsp:cNvSpPr/>
      </dsp:nvSpPr>
      <dsp:spPr>
        <a:xfrm>
          <a:off x="9183112" y="243282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baseline="0"/>
            <a:t>Get them outside!</a:t>
          </a:r>
          <a:endParaRPr lang="en-US" sz="2200" kern="1200"/>
        </a:p>
      </dsp:txBody>
      <dsp:txXfrm>
        <a:off x="9183112" y="243282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42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90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686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60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794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831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06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006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78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1573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8114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4/29/2021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7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mailto:hfinchnoyes@shsk.org.u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AE92C-862B-44AA-86C6-4148DC6FA1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438" y="639763"/>
            <a:ext cx="6021207" cy="3227387"/>
          </a:xfrm>
        </p:spPr>
        <p:txBody>
          <a:bodyPr anchor="b">
            <a:normAutofit/>
          </a:bodyPr>
          <a:lstStyle/>
          <a:p>
            <a:pPr algn="l"/>
            <a:r>
              <a:rPr lang="en-GB" sz="4800" dirty="0"/>
              <a:t>Providing GCSE field work opportunities during COVID and beyond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60DF7C-88F0-40A5-96EC-BABE7A4A3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7534655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6A5A88-32FA-451E-B632-5674A7DA9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438" y="4525963"/>
            <a:ext cx="6021207" cy="1998662"/>
          </a:xfrm>
        </p:spPr>
        <p:txBody>
          <a:bodyPr anchor="t">
            <a:normAutofit fontScale="85000" lnSpcReduction="20000"/>
          </a:bodyPr>
          <a:lstStyle/>
          <a:p>
            <a:pPr algn="l"/>
            <a:r>
              <a:rPr lang="en-GB" dirty="0"/>
              <a:t>Hannah Finch Noyes</a:t>
            </a:r>
          </a:p>
          <a:p>
            <a:pPr algn="l"/>
            <a:r>
              <a:rPr lang="en-GB" dirty="0"/>
              <a:t>St Helen &amp; St Katharine School, Abingdon</a:t>
            </a:r>
          </a:p>
          <a:p>
            <a:pPr algn="l"/>
            <a:r>
              <a:rPr lang="en-GB" dirty="0">
                <a:hlinkClick r:id="rId4"/>
              </a:rPr>
              <a:t>hfinchnoyes@shsk.org.uk</a:t>
            </a:r>
            <a:r>
              <a:rPr lang="en-GB" dirty="0"/>
              <a:t> 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849E0479-DB93-4D79-A750-5EF40A6A71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77" r="29402" b="-1"/>
          <a:stretch/>
        </p:blipFill>
        <p:spPr>
          <a:xfrm>
            <a:off x="7534655" y="10"/>
            <a:ext cx="4657345" cy="685799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F969903-957E-438F-919A-AC20E15E41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1"/>
    </mc:Choice>
    <mc:Fallback xmlns="">
      <p:transition spd="slow" advTm="16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B862-DB6D-4F4A-98E6-7A3921E2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Evaluation of the Project</a:t>
            </a:r>
            <a:endParaRPr lang="en-GB" dirty="0"/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BBC13C6B-4EC6-4040-BAE8-01B619FA57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711248"/>
              </p:ext>
            </p:extLst>
          </p:nvPr>
        </p:nvGraphicFramePr>
        <p:xfrm>
          <a:off x="960120" y="2587752"/>
          <a:ext cx="10268712" cy="3593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A8245FF-ED06-4495-B3D2-E23184E19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7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69"/>
    </mc:Choice>
    <mc:Fallback xmlns="">
      <p:transition spd="slow" advTm="33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F3C05-DBC4-4C4F-8381-3BB583482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GB" sz="4600"/>
              <a:t>Evaluation of the project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9462D61-8582-41BB-9974-EF6A4F7213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0241692"/>
              </p:ext>
            </p:extLst>
          </p:nvPr>
        </p:nvGraphicFramePr>
        <p:xfrm>
          <a:off x="5240187" y="329141"/>
          <a:ext cx="6685113" cy="6328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65C442-DBE5-4507-B54A-494CD5E8A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6"/>
    </mc:Choice>
    <mc:Fallback xmlns="">
      <p:transition spd="slow" advTm="32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900B9-739A-415E-9845-13CFF351A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GB" sz="4100"/>
              <a:t>Further comments…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B70572-C502-41E0-B880-E2A7AEA544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056869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BD3566-F20F-4A14-A47F-F2852C78F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5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65"/>
    </mc:Choice>
    <mc:Fallback xmlns="">
      <p:transition spd="slow" advTm="1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1A0F0-E140-4DF4-98BD-020CE712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Next steps…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91EC9FE-7FEF-4B50-AB21-06A20B801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8279443"/>
              </p:ext>
            </p:extLst>
          </p:nvPr>
        </p:nvGraphicFramePr>
        <p:xfrm>
          <a:off x="276225" y="2238375"/>
          <a:ext cx="11706225" cy="4505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C4552B-C831-45FA-ACE8-00AD376B2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69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42"/>
    </mc:Choice>
    <mc:Fallback xmlns="">
      <p:transition spd="slow" advTm="61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EDEEA2-04FB-4A9C-AE18-8BC7D20F3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GB" dirty="0"/>
              <a:t>Context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4A92D98-D723-4846-BC12-AA1EC84801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903251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05093A-0DEB-46D8-91EE-D3785D057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9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39"/>
    </mc:Choice>
    <mc:Fallback xmlns="">
      <p:transition spd="slow" advTm="42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BC8CEE-4B28-447C-B674-A3CE4E773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GB" dirty="0"/>
              <a:t>Outline of project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E910622-19F2-4505-89F7-0C95B7871F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6594349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CD75EF-0368-465E-82BF-17F7CC4BB1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3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43"/>
    </mc:Choice>
    <mc:Fallback xmlns="">
      <p:transition spd="slow" advTm="56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85E106-7C84-4D85-8744-3D1D9B444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347601"/>
            <a:ext cx="10268712" cy="1700784"/>
          </a:xfrm>
        </p:spPr>
        <p:txBody>
          <a:bodyPr>
            <a:normAutofit/>
          </a:bodyPr>
          <a:lstStyle/>
          <a:p>
            <a:r>
              <a:rPr lang="en-GB" dirty="0"/>
              <a:t>1. In the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98E40-C575-4494-B202-F523C5CA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2336413"/>
            <a:ext cx="6276973" cy="4359662"/>
          </a:xfrm>
        </p:spPr>
        <p:txBody>
          <a:bodyPr>
            <a:normAutofit lnSpcReduction="10000"/>
          </a:bodyPr>
          <a:lstStyle/>
          <a:p>
            <a:pPr>
              <a:lnSpc>
                <a:spcPct val="91000"/>
              </a:lnSpc>
            </a:pPr>
            <a:r>
              <a:rPr lang="en-GB" sz="2400" b="1" dirty="0">
                <a:solidFill>
                  <a:schemeClr val="accent4"/>
                </a:solidFill>
              </a:rPr>
              <a:t>TWO OPTIONS: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River field work – Velocity measurements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Sustainable urban transport – Traffic counts</a:t>
            </a:r>
          </a:p>
          <a:p>
            <a:pPr>
              <a:lnSpc>
                <a:spcPct val="91000"/>
              </a:lnSpc>
            </a:pPr>
            <a:r>
              <a:rPr lang="en-GB" sz="2400" b="1" dirty="0">
                <a:solidFill>
                  <a:schemeClr val="accent2"/>
                </a:solidFill>
              </a:rPr>
              <a:t>FIELD WORK FOCUS: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Hypotheses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Sampling (stratified site choice)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Risk assessment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Evaluation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PLUS – Field work selfies!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99338-8AF5-40F2-9A8B-A1C4E7061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Graphic 6" descr="Agriculture outline">
            <a:extLst>
              <a:ext uri="{FF2B5EF4-FFF2-40B4-BE49-F238E27FC236}">
                <a16:creationId xmlns:a16="http://schemas.microsoft.com/office/drawing/2014/main" id="{883DAFEB-AAC5-4743-B857-29C41CDD5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6374" y="2612590"/>
            <a:ext cx="3435350" cy="34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51"/>
    </mc:Choice>
    <mc:Fallback xmlns="">
      <p:transition spd="slow" advTm="6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D8CD3F60-224B-4A33-8366-65BAA0E6E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6ABB9F7D-0205-4174-A3C6-129B80CE3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3" y="219075"/>
            <a:ext cx="5882640" cy="6096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CEDE6A40-5246-4803-AD44-75D2EA62F8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479"/>
          <a:stretch/>
        </p:blipFill>
        <p:spPr>
          <a:xfrm>
            <a:off x="6054259" y="447675"/>
            <a:ext cx="5960110" cy="29813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0BCFF0-7E07-4D4F-B192-D7EB4E04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44D5BE-23A7-4803-B32E-0A01DCA7E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GB" dirty="0"/>
              <a:t>2. In the field </a:t>
            </a:r>
            <a:r>
              <a:rPr lang="en-GB" u="sng" dirty="0"/>
              <a:t>or</a:t>
            </a:r>
            <a:r>
              <a:rPr lang="en-GB" dirty="0"/>
              <a:t> remote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2ADBC-00D9-46A3-AAE6-FEF55067E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720" y="2483520"/>
            <a:ext cx="6269355" cy="4155948"/>
          </a:xfrm>
        </p:spPr>
        <p:txBody>
          <a:bodyPr>
            <a:normAutofit/>
          </a:bodyPr>
          <a:lstStyle/>
          <a:p>
            <a:pPr>
              <a:lnSpc>
                <a:spcPct val="91000"/>
              </a:lnSpc>
            </a:pPr>
            <a:r>
              <a:rPr lang="en-GB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TWO OPTIONS: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Changes in land use in urban areas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Environmental quality in urban areas</a:t>
            </a:r>
          </a:p>
          <a:p>
            <a:pPr>
              <a:lnSpc>
                <a:spcPct val="91000"/>
              </a:lnSpc>
            </a:pPr>
            <a:r>
              <a:rPr lang="en-GB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FIELD WORK FOCUS: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Hypotheses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Sampling (systematic)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Choosing sites using GIS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Evaluation &amp; conclusion</a:t>
            </a:r>
          </a:p>
          <a:p>
            <a:pPr>
              <a:lnSpc>
                <a:spcPct val="91000"/>
              </a:lnSpc>
            </a:pPr>
            <a:endParaRPr lang="en-GB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20B25C-3B9B-48D3-ACBD-452C8CBB9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pic>
        <p:nvPicPr>
          <p:cNvPr id="7" name="Graphic 6" descr="City with solid fill">
            <a:extLst>
              <a:ext uri="{FF2B5EF4-FFF2-40B4-BE49-F238E27FC236}">
                <a16:creationId xmlns:a16="http://schemas.microsoft.com/office/drawing/2014/main" id="{47C69081-563B-4994-AA73-BE7452EBED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48450" y="2237129"/>
            <a:ext cx="4278249" cy="427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6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11"/>
    </mc:Choice>
    <mc:Fallback xmlns="">
      <p:transition spd="slow" advTm="35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598A69-FFFE-4C09-8FE9-D660337B0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5804"/>
            <a:ext cx="5533524" cy="3510776"/>
          </a:xfrm>
          <a:prstGeom prst="rect">
            <a:avLst/>
          </a:prstGeom>
          <a:solidFill>
            <a:srgbClr val="FFFFFF"/>
          </a:solidFill>
          <a:ln w="63500">
            <a:solidFill>
              <a:srgbClr val="C34D5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937C573-8D89-4C94-A9B8-955108048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86" y="947758"/>
            <a:ext cx="5192217" cy="258686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6121AA-FB9C-49D8-9295-014C895AFB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157449"/>
            <a:ext cx="3122867" cy="2216840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EAB2A91B-8038-4504-B3A4-7792B71D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67" y="4418278"/>
            <a:ext cx="2756396" cy="16951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C188CD4-9C38-4BEB-8E94-633B1B48B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60883" y="4132885"/>
            <a:ext cx="2288736" cy="2274541"/>
          </a:xfrm>
          <a:prstGeom prst="rect">
            <a:avLst/>
          </a:prstGeom>
          <a:solidFill>
            <a:srgbClr val="C34D5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8BD155-F3B5-4CE9-AB1C-08C964CDC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6188" y="485805"/>
            <a:ext cx="5511179" cy="5888484"/>
          </a:xfrm>
          <a:prstGeom prst="rect">
            <a:avLst/>
          </a:prstGeom>
          <a:solidFill>
            <a:srgbClr val="FFFFFF"/>
          </a:solidFill>
          <a:ln w="635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0AA73ECA-07EB-42BE-B84B-D35F203E33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177" y="890126"/>
            <a:ext cx="5157201" cy="5079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FDA752-938C-411B-988A-3B8C8823CAA9}"/>
              </a:ext>
            </a:extLst>
          </p:cNvPr>
          <p:cNvSpPr txBox="1"/>
          <p:nvPr/>
        </p:nvSpPr>
        <p:spPr>
          <a:xfrm>
            <a:off x="655286" y="626787"/>
            <a:ext cx="235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Environmental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43B1E-427F-4BA5-97C6-380DCB957311}"/>
              </a:ext>
            </a:extLst>
          </p:cNvPr>
          <p:cNvSpPr txBox="1"/>
          <p:nvPr/>
        </p:nvSpPr>
        <p:spPr>
          <a:xfrm>
            <a:off x="6446486" y="57842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Land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71DFF1-A74B-4ACF-8FEB-DDCA378E23D6}"/>
              </a:ext>
            </a:extLst>
          </p:cNvPr>
          <p:cNvSpPr txBox="1"/>
          <p:nvPr/>
        </p:nvSpPr>
        <p:spPr>
          <a:xfrm>
            <a:off x="667867" y="4153178"/>
            <a:ext cx="253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RICEPOTS Land use key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2D3C17-C877-48E8-A275-FED4B923F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0"/>
    </mc:Choice>
    <mc:Fallback xmlns="">
      <p:transition spd="slow" advTm="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45B42B6-26F8-4E25-839B-FB38F13BE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63EB7E-8A32-4675-A2AC-558FE733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>
            <a:normAutofit/>
          </a:bodyPr>
          <a:lstStyle/>
          <a:p>
            <a:r>
              <a:rPr lang="en-GB" dirty="0"/>
              <a:t>3. Remote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C46D-9A2F-429C-B151-8DBE1E1A4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" y="2587752"/>
            <a:ext cx="6162673" cy="407974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1000"/>
              </a:lnSpc>
            </a:pPr>
            <a:r>
              <a:rPr lang="en-GB" sz="2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TWO OPTIONS: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Sustainable water use – questionnaire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Climate change mitigation – questionnaire</a:t>
            </a:r>
          </a:p>
          <a:p>
            <a:pPr>
              <a:lnSpc>
                <a:spcPct val="91000"/>
              </a:lnSpc>
            </a:pPr>
            <a:r>
              <a:rPr lang="en-GB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FIELD WORK FOCUS: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Sampling (choice of sampling strategy)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Hypotheses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Designing questionnaire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Describing results</a:t>
            </a:r>
          </a:p>
          <a:p>
            <a:pPr>
              <a:lnSpc>
                <a:spcPct val="91000"/>
              </a:lnSpc>
            </a:pPr>
            <a:r>
              <a:rPr lang="en-GB" sz="2400" dirty="0"/>
              <a:t>Explaining results</a:t>
            </a:r>
          </a:p>
          <a:p>
            <a:pPr>
              <a:lnSpc>
                <a:spcPct val="91000"/>
              </a:lnSpc>
            </a:pPr>
            <a:endParaRPr lang="en-GB" sz="1800" dirty="0"/>
          </a:p>
        </p:txBody>
      </p:sp>
      <p:pic>
        <p:nvPicPr>
          <p:cNvPr id="3074" name="Picture 2" descr="29 Questionnaire Examples, Questions, &amp; Templates to Survey Your Clients">
            <a:extLst>
              <a:ext uri="{FF2B5EF4-FFF2-40B4-BE49-F238E27FC236}">
                <a16:creationId xmlns:a16="http://schemas.microsoft.com/office/drawing/2014/main" id="{8931E48A-48AE-453B-BA1E-1180FEF5A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4" r="16891" b="-1"/>
          <a:stretch/>
        </p:blipFill>
        <p:spPr bwMode="auto">
          <a:xfrm>
            <a:off x="7537704" y="2264989"/>
            <a:ext cx="4654296" cy="459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587B07-3EA2-44A0-BB12-1D225667DC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66"/>
    </mc:Choice>
    <mc:Fallback xmlns="">
      <p:transition spd="slow" advTm="25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B862-DB6D-4F4A-98E6-7A3921E2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Evaluation of the Project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21A35E-3978-4BE0-8EDE-3DC4938F1C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8386" y="2848709"/>
            <a:ext cx="11331656" cy="3390166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47773E-7FC6-4E18-98C0-D5C1F891E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2"/>
    </mc:Choice>
    <mc:Fallback xmlns="">
      <p:transition spd="slow" advTm="10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JuxtaposeVTI">
  <a:themeElements>
    <a:clrScheme name="AnalogousFromDarkSeedLeftStep">
      <a:dk1>
        <a:srgbClr val="000000"/>
      </a:dk1>
      <a:lt1>
        <a:srgbClr val="FFFFFF"/>
      </a:lt1>
      <a:dk2>
        <a:srgbClr val="301B27"/>
      </a:dk2>
      <a:lt2>
        <a:srgbClr val="F0F3F3"/>
      </a:lt2>
      <a:accent1>
        <a:srgbClr val="C34D5F"/>
      </a:accent1>
      <a:accent2>
        <a:srgbClr val="B13B7F"/>
      </a:accent2>
      <a:accent3>
        <a:srgbClr val="C34DC2"/>
      </a:accent3>
      <a:accent4>
        <a:srgbClr val="813BB1"/>
      </a:accent4>
      <a:accent5>
        <a:srgbClr val="614DC3"/>
      </a:accent5>
      <a:accent6>
        <a:srgbClr val="3B57B1"/>
      </a:accent6>
      <a:hlink>
        <a:srgbClr val="7C55C6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482</Words>
  <Application>Microsoft Office PowerPoint</Application>
  <PresentationFormat>Widescreen</PresentationFormat>
  <Paragraphs>72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Franklin Gothic Demi Cond</vt:lpstr>
      <vt:lpstr>Franklin Gothic Medium</vt:lpstr>
      <vt:lpstr>Wingdings</vt:lpstr>
      <vt:lpstr>JuxtaposeVTI</vt:lpstr>
      <vt:lpstr>Providing GCSE field work opportunities during COVID and beyond</vt:lpstr>
      <vt:lpstr>Context</vt:lpstr>
      <vt:lpstr>Outline of project</vt:lpstr>
      <vt:lpstr>1. In the field</vt:lpstr>
      <vt:lpstr>PowerPoint Presentation</vt:lpstr>
      <vt:lpstr>2. In the field or remote</vt:lpstr>
      <vt:lpstr>PowerPoint Presentation</vt:lpstr>
      <vt:lpstr>3. Remote</vt:lpstr>
      <vt:lpstr>Evaluation of the Project</vt:lpstr>
      <vt:lpstr>Evaluation of the Project</vt:lpstr>
      <vt:lpstr>Evaluation of the project</vt:lpstr>
      <vt:lpstr>Further comments…</vt:lpstr>
      <vt:lpstr>Next steps…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Providing GCSE field work opportunities during COVID and beyond</dc:title>
  <dc:creator>Hannah Finch Noyes</dc:creator>
  <cp:lastModifiedBy>Hannah Finch Noyes</cp:lastModifiedBy>
  <cp:revision>8</cp:revision>
  <dcterms:created xsi:type="dcterms:W3CDTF">2021-03-25T09:25:09Z</dcterms:created>
  <dcterms:modified xsi:type="dcterms:W3CDTF">2021-04-29T12:36:11Z</dcterms:modified>
</cp:coreProperties>
</file>