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0AD3A2-ABF6-4079-876A-30B69AC3BFCB}" v="8" dt="2023-05-04T17:34:22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BC609-B169-6DE5-0EA1-875A29B4E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751940-4605-B429-8DBA-39EFAD928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41B0E-2891-08AE-4C49-F4407D68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11B-676F-4FF0-931E-44F895A5BE43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56F0A-96C3-52B6-2CA5-7E4062ABF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03CA0-C034-B1D1-454F-9B281656B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3AFD-A899-425D-978C-AAB997A8F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39979-FB23-87FE-48F6-ACED289E6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55C2E-5C78-0281-88B8-81D9A4BCA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B1744-BCC8-D9E4-0295-4E42FB881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11B-676F-4FF0-931E-44F895A5BE43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6E258-9105-B79E-A9E3-740D8E735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35DDA-59FA-4D01-C30C-DF813693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3AFD-A899-425D-978C-AAB997A8F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1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1B6D5F-35D9-9FC7-5999-1F689FD8DA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10E48-8738-CD6D-EF47-EBD3F9DA9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6B777-6C47-045B-D5A6-21F001CE9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11B-676F-4FF0-931E-44F895A5BE43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D9838-75B3-1E20-8A34-7481CA4E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22E91-7777-7006-D1EE-89B573A27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3AFD-A899-425D-978C-AAB997A8F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33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13A6-18F0-E231-DF71-812B4CE9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8EC98-4163-7FA6-8D4A-9F74D50FD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0785D-50B4-46B0-7AE5-BA0156155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11B-676F-4FF0-931E-44F895A5BE43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BEEF-8485-AAF8-7205-633C39BE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EB76D-9913-AEEB-7EC4-3A2B3D861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3AFD-A899-425D-978C-AAB997A8F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72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1F1D8-8334-69A7-99C7-7ADC0E872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BD0E3-AC9A-400B-C932-411FF9F31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FED1E-FD6D-A40D-A6C8-49A76B0D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11B-676F-4FF0-931E-44F895A5BE43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3736C-6D92-7677-F98C-38A5666FD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A1E66-B7B9-9E7E-6895-84B608A4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3AFD-A899-425D-978C-AAB997A8F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21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07B45-0583-0F8C-8A4B-AF9FBE1DB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D9E68-896F-A907-9455-A497CA86C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134D9-CDBA-AEE6-8C68-C60703037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8EE2A-7BED-1062-C2A1-69819A664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11B-676F-4FF0-931E-44F895A5BE43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CD431-CD66-2B70-3A7F-602D66987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AE780-F30A-CAD7-85CB-1D4DAD1C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3AFD-A899-425D-978C-AAB997A8F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12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FD7A7-B4B7-9E45-8B15-F7F1F8E60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2D721-7241-AEB8-62A7-4482DC815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2CDFB-6394-0DEE-FBFD-3568469B0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C5168D-0BA0-16B5-AC03-457AD978D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26647F-AF72-1F4F-80D4-926DC7201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975A60-5CC8-6478-2B18-A229C5DAD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11B-676F-4FF0-931E-44F895A5BE43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D9B424-9F9C-DF30-8E87-29223CFE3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E43ED3-AFA7-1269-9724-040C2CD74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3AFD-A899-425D-978C-AAB997A8F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28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256C7-A034-65CB-FF56-508BCC722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12A33-E126-BF9A-23A8-2361C225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11B-676F-4FF0-931E-44F895A5BE43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B86E8-09E0-E823-50C1-8EEA8C2A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5FD57E-0676-37A6-8ADE-70F7F5105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3AFD-A899-425D-978C-AAB997A8F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54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508B48-1077-AA33-B5AD-725C3CD5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11B-676F-4FF0-931E-44F895A5BE43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CF522C-B0AF-341A-96C9-1B1ECB47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92A37-C782-67EE-EA00-A64FECF33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3AFD-A899-425D-978C-AAB997A8F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5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941DF-EEDB-DF49-1B08-DC89B4878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DF8D5-4809-F9C1-E951-B3F313DE3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82F4B-BA10-B8A7-8B2A-9A19783FC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C7767-72FC-7CA3-628F-4E787DC2F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11B-676F-4FF0-931E-44F895A5BE43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8F1FD-C49A-7ACB-9960-CCC02F12F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0F2D1-3335-B639-BF6A-73C59859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3AFD-A899-425D-978C-AAB997A8F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36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D53F-944D-6694-BF28-E04AB76A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F6C010-60C1-A01F-A3D5-A9D4543F1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AAF10-1F25-1EC9-8D90-ED7E9F8A4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84CD7-B3A1-D7C9-B16B-A53CF1791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11B-676F-4FF0-931E-44F895A5BE43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0AB61-E2F2-1DE2-3364-FEA23A659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2A137-4A92-B91A-B16C-5592FE39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3AFD-A899-425D-978C-AAB997A8F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4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E7FEBC-EC27-8E96-A51F-F2A2165C9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69C12-1499-A3C6-488B-4A52D82BB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8528A-CDF3-6743-37B2-79AC0A31BD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9D11B-676F-4FF0-931E-44F895A5BE43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898C3-8620-35C4-B093-5286A9CA8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051D6-0933-2F48-E231-31479637E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03AFD-A899-425D-978C-AAB997A8F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9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pace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unsplash.com/@kylejglen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nsplash.com/@exportersindi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louishanse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nsplash.com/@li_anli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annerboy6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gs.org/schools/teaching-resources/geography-superhero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fredograph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eonbran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myenerg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3CFF-3F32-3C5E-327C-586544A445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Vote with your feet</a:t>
            </a:r>
            <a:endParaRPr lang="en-GB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13403-6C32-AABA-B337-5ECC0B12C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Instructions: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Around the classroom you’ll see signs: </a:t>
            </a:r>
            <a:r>
              <a:rPr lang="en-GB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‘Strongly agree’, ‘Agree’, ‘Disagree’, ‘Strongly Disagree’.</a:t>
            </a:r>
          </a:p>
          <a:p>
            <a:r>
              <a:rPr lang="en-GB" sz="1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 the statement and decide whether you agree or disagree. B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 prepared to share your thoughts on your answer!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Why not add some of your own statements to debate!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74F8B9-4609-3CA8-9A6D-035BB0DD0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600" y="0"/>
            <a:ext cx="2311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91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9C9DD4-010E-D880-8EAF-CE14B2730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64" y="0"/>
            <a:ext cx="1752936" cy="12135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0BEAA8-F5C7-27AA-C201-0426944AF516}"/>
              </a:ext>
            </a:extLst>
          </p:cNvPr>
          <p:cNvSpPr txBox="1"/>
          <p:nvPr/>
        </p:nvSpPr>
        <p:spPr>
          <a:xfrm>
            <a:off x="506184" y="5995021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Credit: </a:t>
            </a:r>
            <a:r>
              <a:rPr lang="en-US" b="0" i="0" u="none" strike="noStrike" dirty="0">
                <a:effectLst/>
                <a:latin typeface="-apple-system"/>
                <a:hlinkClick r:id="rId3"/>
              </a:rPr>
              <a:t>SpaceX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438265-FAB4-02AC-0E3A-0C9077A84E0D}"/>
              </a:ext>
            </a:extLst>
          </p:cNvPr>
          <p:cNvSpPr txBox="1"/>
          <p:nvPr/>
        </p:nvSpPr>
        <p:spPr>
          <a:xfrm>
            <a:off x="7576457" y="2911742"/>
            <a:ext cx="4338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9: </a:t>
            </a:r>
            <a:r>
              <a:rPr lang="en-US" sz="2400" dirty="0"/>
              <a:t>We should continue to invest in space exploration –it is not a waste of resources and is not damaging to the planet.</a:t>
            </a:r>
            <a:endParaRPr lang="en-GB" sz="2400" dirty="0"/>
          </a:p>
        </p:txBody>
      </p:sp>
      <p:pic>
        <p:nvPicPr>
          <p:cNvPr id="4098" name="Picture 2" descr="gray spacecraft taking off during daytime">
            <a:extLst>
              <a:ext uri="{FF2B5EF4-FFF2-40B4-BE49-F238E27FC236}">
                <a16:creationId xmlns:a16="http://schemas.microsoft.com/office/drawing/2014/main" id="{48802EF4-C329-F290-CC13-75C839B4B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1045030"/>
            <a:ext cx="6806059" cy="453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795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3313DB-DC1D-72CE-33EB-EC394C781E59}"/>
              </a:ext>
            </a:extLst>
          </p:cNvPr>
          <p:cNvSpPr txBox="1"/>
          <p:nvPr/>
        </p:nvSpPr>
        <p:spPr>
          <a:xfrm>
            <a:off x="542924" y="5658243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Credit: </a:t>
            </a:r>
            <a:r>
              <a:rPr lang="en-GB" b="1" i="0" dirty="0">
                <a:solidFill>
                  <a:srgbClr val="111111"/>
                </a:solidFill>
                <a:effectLst/>
                <a:latin typeface="-apple-system"/>
                <a:hlinkClick r:id="rId2"/>
              </a:rPr>
              <a:t>Kyle Glenn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04728-A63A-29E3-32A4-C3C3F2FE41FA}"/>
              </a:ext>
            </a:extLst>
          </p:cNvPr>
          <p:cNvSpPr txBox="1"/>
          <p:nvPr/>
        </p:nvSpPr>
        <p:spPr>
          <a:xfrm>
            <a:off x="7576457" y="2911742"/>
            <a:ext cx="4338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10: </a:t>
            </a:r>
            <a:r>
              <a:rPr lang="en-US" sz="2400" dirty="0"/>
              <a:t>Geography is a highly employable subject to study.</a:t>
            </a:r>
            <a:endParaRPr lang="en-GB" sz="2400" dirty="0"/>
          </a:p>
        </p:txBody>
      </p:sp>
      <p:pic>
        <p:nvPicPr>
          <p:cNvPr id="3076" name="Picture 4" descr="desk globe on table">
            <a:extLst>
              <a:ext uri="{FF2B5EF4-FFF2-40B4-BE49-F238E27FC236}">
                <a16:creationId xmlns:a16="http://schemas.microsoft.com/office/drawing/2014/main" id="{16BCC692-751C-FDEF-5BEE-87F1274BF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" y="830425"/>
            <a:ext cx="6812606" cy="45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E07839-A72A-9F6B-D867-73D9978A5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064" y="0"/>
            <a:ext cx="1752936" cy="12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38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E4BD57-F629-B0E1-860E-38C36D93C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64" y="0"/>
            <a:ext cx="1752936" cy="1213571"/>
          </a:xfrm>
          <a:prstGeom prst="rect">
            <a:avLst/>
          </a:prstGeom>
        </p:spPr>
      </p:pic>
      <p:pic>
        <p:nvPicPr>
          <p:cNvPr id="8" name="Picture 2" descr="blue labeled plastic bottles">
            <a:extLst>
              <a:ext uri="{FF2B5EF4-FFF2-40B4-BE49-F238E27FC236}">
                <a16:creationId xmlns:a16="http://schemas.microsoft.com/office/drawing/2014/main" id="{E59A6F12-E46E-292B-89A1-8F548496C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" y="764381"/>
            <a:ext cx="6800851" cy="510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6E9E98-E37B-8B59-6E28-19D2E0BFD304}"/>
              </a:ext>
            </a:extLst>
          </p:cNvPr>
          <p:cNvSpPr txBox="1"/>
          <p:nvPr/>
        </p:nvSpPr>
        <p:spPr>
          <a:xfrm>
            <a:off x="571500" y="6029325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Credit: </a:t>
            </a:r>
            <a:r>
              <a:rPr lang="en-GB" b="0" i="0" u="none" strike="noStrike" dirty="0" err="1">
                <a:effectLst/>
                <a:latin typeface="-apple-system"/>
                <a:hlinkClick r:id="rId4"/>
              </a:rPr>
              <a:t>tanvi</a:t>
            </a:r>
            <a:r>
              <a:rPr lang="en-GB" b="0" i="0" u="none" strike="noStrike" dirty="0">
                <a:effectLst/>
                <a:latin typeface="-apple-system"/>
                <a:hlinkClick r:id="rId4"/>
              </a:rPr>
              <a:t> </a:t>
            </a:r>
            <a:r>
              <a:rPr lang="en-GB" b="0" i="0" u="none" strike="noStrike" dirty="0" err="1">
                <a:effectLst/>
                <a:latin typeface="-apple-system"/>
                <a:hlinkClick r:id="rId4"/>
              </a:rPr>
              <a:t>sharma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926DE6-F288-97E4-815E-32F839F9A716}"/>
              </a:ext>
            </a:extLst>
          </p:cNvPr>
          <p:cNvSpPr txBox="1"/>
          <p:nvPr/>
        </p:nvSpPr>
        <p:spPr>
          <a:xfrm>
            <a:off x="7576457" y="2911742"/>
            <a:ext cx="4338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1: </a:t>
            </a:r>
            <a:r>
              <a:rPr lang="en-US" sz="2400" dirty="0"/>
              <a:t>We should ban all plastic materials from everyday use.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9238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E4BD57-F629-B0E1-860E-38C36D93C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64" y="0"/>
            <a:ext cx="1752936" cy="12135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6E9E98-E37B-8B59-6E28-19D2E0BFD304}"/>
              </a:ext>
            </a:extLst>
          </p:cNvPr>
          <p:cNvSpPr txBox="1"/>
          <p:nvPr/>
        </p:nvSpPr>
        <p:spPr>
          <a:xfrm>
            <a:off x="448262" y="5810355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Credit: 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  <a:hlinkClick r:id="rId3"/>
              </a:rPr>
              <a:t>Louis Hansel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926DE6-F288-97E4-815E-32F839F9A716}"/>
              </a:ext>
            </a:extLst>
          </p:cNvPr>
          <p:cNvSpPr txBox="1"/>
          <p:nvPr/>
        </p:nvSpPr>
        <p:spPr>
          <a:xfrm>
            <a:off x="7576457" y="2911742"/>
            <a:ext cx="4338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2: </a:t>
            </a:r>
            <a:r>
              <a:rPr lang="en-US" sz="2400" dirty="0"/>
              <a:t>Your local space is more important than the bigger global picture.</a:t>
            </a:r>
            <a:endParaRPr lang="en-GB" sz="2400" dirty="0"/>
          </a:p>
        </p:txBody>
      </p:sp>
      <p:pic>
        <p:nvPicPr>
          <p:cNvPr id="1028" name="Picture 4" descr="people in plaza">
            <a:extLst>
              <a:ext uri="{FF2B5EF4-FFF2-40B4-BE49-F238E27FC236}">
                <a16:creationId xmlns:a16="http://schemas.microsoft.com/office/drawing/2014/main" id="{793701BC-20F6-72F5-B02B-2989085F6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2" y="874151"/>
            <a:ext cx="6892598" cy="45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93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0743DB-B1FA-807C-6B0E-55738C9D5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64" y="0"/>
            <a:ext cx="1752936" cy="1213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2D2714-9DE0-DBEC-D70F-4CF1913FA67A}"/>
              </a:ext>
            </a:extLst>
          </p:cNvPr>
          <p:cNvSpPr txBox="1"/>
          <p:nvPr/>
        </p:nvSpPr>
        <p:spPr>
          <a:xfrm>
            <a:off x="7813610" y="2599900"/>
            <a:ext cx="4568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3. </a:t>
            </a:r>
            <a:r>
              <a:rPr lang="en-US" sz="2400" dirty="0"/>
              <a:t>Climate change is not as big a problem as the media makes out.</a:t>
            </a:r>
            <a:endParaRPr lang="en-GB" sz="2000" dirty="0"/>
          </a:p>
        </p:txBody>
      </p:sp>
      <p:pic>
        <p:nvPicPr>
          <p:cNvPr id="6" name="Picture 2" descr="person holding there is no planet b poster">
            <a:extLst>
              <a:ext uri="{FF2B5EF4-FFF2-40B4-BE49-F238E27FC236}">
                <a16:creationId xmlns:a16="http://schemas.microsoft.com/office/drawing/2014/main" id="{DA1DE56F-80EA-6B81-5FE7-0A07AFBD2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82" y="937346"/>
            <a:ext cx="7234303" cy="482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D8819F-EA94-D98D-B658-3D59F92163FC}"/>
              </a:ext>
            </a:extLst>
          </p:cNvPr>
          <p:cNvSpPr txBox="1"/>
          <p:nvPr/>
        </p:nvSpPr>
        <p:spPr>
          <a:xfrm>
            <a:off x="272920" y="5920654"/>
            <a:ext cx="4019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Photo Credit:  </a:t>
            </a:r>
            <a:r>
              <a:rPr lang="en-US" dirty="0">
                <a:hlinkClick r:id="rId4"/>
              </a:rPr>
              <a:t>Li-An Lim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736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C3793A-8386-7141-40F5-9C19A46C9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64" y="0"/>
            <a:ext cx="1752936" cy="12135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922AE2-A39D-5DD9-BD40-A8DDDC71821C}"/>
              </a:ext>
            </a:extLst>
          </p:cNvPr>
          <p:cNvSpPr txBox="1"/>
          <p:nvPr/>
        </p:nvSpPr>
        <p:spPr>
          <a:xfrm>
            <a:off x="571500" y="6047987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Credit: 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  <a:hlinkClick r:id="rId3"/>
              </a:rPr>
              <a:t>Nick Fewings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4B934D-1810-5443-4CBA-3C88F449470A}"/>
              </a:ext>
            </a:extLst>
          </p:cNvPr>
          <p:cNvSpPr txBox="1"/>
          <p:nvPr/>
        </p:nvSpPr>
        <p:spPr>
          <a:xfrm>
            <a:off x="7576457" y="2930404"/>
            <a:ext cx="4338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4: </a:t>
            </a:r>
            <a:r>
              <a:rPr lang="en-US" sz="2400" dirty="0"/>
              <a:t>COP is an effective way to tackle the global climate crisis </a:t>
            </a:r>
            <a:endParaRPr lang="en-GB" sz="2400" dirty="0"/>
          </a:p>
        </p:txBody>
      </p:sp>
      <p:pic>
        <p:nvPicPr>
          <p:cNvPr id="9218" name="Picture 2" descr="multi colored paper on brown cardboard box">
            <a:extLst>
              <a:ext uri="{FF2B5EF4-FFF2-40B4-BE49-F238E27FC236}">
                <a16:creationId xmlns:a16="http://schemas.microsoft.com/office/drawing/2014/main" id="{9F0A4F03-777E-7763-A4EB-83AF809C0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103101"/>
            <a:ext cx="6725039" cy="448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92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AB6316-CFE0-3671-1D27-7D1DE2586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64" y="0"/>
            <a:ext cx="1752936" cy="12135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1CD07A-3C44-DFC4-C727-C1D40C07FB0D}"/>
              </a:ext>
            </a:extLst>
          </p:cNvPr>
          <p:cNvSpPr txBox="1"/>
          <p:nvPr/>
        </p:nvSpPr>
        <p:spPr>
          <a:xfrm>
            <a:off x="571500" y="6029325"/>
            <a:ext cx="415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Credit: </a:t>
            </a:r>
            <a:r>
              <a:rPr lang="en-US" b="0" i="0" u="none" strike="noStrike" dirty="0">
                <a:effectLst/>
                <a:latin typeface="-apple-system"/>
                <a:hlinkClick r:id="rId3"/>
              </a:rPr>
              <a:t>Royal Geographical Society with IBG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475BB6-C71B-F2B9-69C8-16E03F5ED3CE}"/>
              </a:ext>
            </a:extLst>
          </p:cNvPr>
          <p:cNvSpPr txBox="1"/>
          <p:nvPr/>
        </p:nvSpPr>
        <p:spPr>
          <a:xfrm>
            <a:off x="7174952" y="2286591"/>
            <a:ext cx="4338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5: </a:t>
            </a:r>
            <a:r>
              <a:rPr lang="en-US" sz="2400" dirty="0"/>
              <a:t>Geographers can change the world</a:t>
            </a:r>
            <a:endParaRPr lang="en-GB" sz="2400" dirty="0"/>
          </a:p>
        </p:txBody>
      </p:sp>
      <p:pic>
        <p:nvPicPr>
          <p:cNvPr id="8194" name="Picture 2" descr="Royal Geographical Society - Geography Superheroes">
            <a:extLst>
              <a:ext uri="{FF2B5EF4-FFF2-40B4-BE49-F238E27FC236}">
                <a16:creationId xmlns:a16="http://schemas.microsoft.com/office/drawing/2014/main" id="{C4574EA3-8C8E-C088-2F16-33C465352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5" y="356976"/>
            <a:ext cx="5208912" cy="526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171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CF07EE-9FFC-4765-7488-25BC5E8C0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64" y="0"/>
            <a:ext cx="1752936" cy="12135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6E4F34-B93B-B2C2-7A50-66CFFF5FEF1F}"/>
              </a:ext>
            </a:extLst>
          </p:cNvPr>
          <p:cNvSpPr txBox="1"/>
          <p:nvPr/>
        </p:nvSpPr>
        <p:spPr>
          <a:xfrm>
            <a:off x="468863" y="6040884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Credit: 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  <a:hlinkClick r:id="rId3"/>
              </a:rPr>
              <a:t>Frédéric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  <a:hlinkClick r:id="rId3"/>
              </a:rPr>
              <a:t>Paulussen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00179-2159-FFFC-CBB3-E9498418DA74}"/>
              </a:ext>
            </a:extLst>
          </p:cNvPr>
          <p:cNvSpPr txBox="1"/>
          <p:nvPr/>
        </p:nvSpPr>
        <p:spPr>
          <a:xfrm>
            <a:off x="7776288" y="2911740"/>
            <a:ext cx="4338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6: </a:t>
            </a:r>
            <a:r>
              <a:rPr lang="en-US" sz="2400" dirty="0"/>
              <a:t>Nuclear energy is the best alternative to fossil fuels.</a:t>
            </a:r>
            <a:endParaRPr lang="en-GB" sz="2400" dirty="0"/>
          </a:p>
        </p:txBody>
      </p:sp>
      <p:pic>
        <p:nvPicPr>
          <p:cNvPr id="7170" name="Picture 2" descr="skyline photography of nuclear plant cooling tower blowing smokes under white and orange sky at daytime">
            <a:extLst>
              <a:ext uri="{FF2B5EF4-FFF2-40B4-BE49-F238E27FC236}">
                <a16:creationId xmlns:a16="http://schemas.microsoft.com/office/drawing/2014/main" id="{8136DD1B-21EA-71AF-E436-AB1AED9E8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" y="817116"/>
            <a:ext cx="7583455" cy="502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783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C2DA2B-2E39-1A2E-5CDA-51877FFAD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64" y="0"/>
            <a:ext cx="1752936" cy="12135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A27E7D-AF25-E3B5-4E42-3030B9D74AD0}"/>
              </a:ext>
            </a:extLst>
          </p:cNvPr>
          <p:cNvSpPr txBox="1"/>
          <p:nvPr/>
        </p:nvSpPr>
        <p:spPr>
          <a:xfrm>
            <a:off x="431541" y="5995021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Credit: </a:t>
            </a:r>
            <a:r>
              <a:rPr lang="en-GB" b="0" i="0" u="none" strike="noStrike" dirty="0">
                <a:effectLst/>
                <a:latin typeface="-apple-system"/>
                <a:hlinkClick r:id="rId3"/>
              </a:rPr>
              <a:t>Kenny Eliason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6496B-8DB6-D98B-CE39-6B12E9089093}"/>
              </a:ext>
            </a:extLst>
          </p:cNvPr>
          <p:cNvSpPr txBox="1"/>
          <p:nvPr/>
        </p:nvSpPr>
        <p:spPr>
          <a:xfrm>
            <a:off x="7604449" y="2459504"/>
            <a:ext cx="4338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7: </a:t>
            </a:r>
            <a:r>
              <a:rPr lang="en-US" sz="2400" dirty="0"/>
              <a:t>Most Geography related jobs are academic/teaching jobs.</a:t>
            </a:r>
          </a:p>
        </p:txBody>
      </p:sp>
      <p:pic>
        <p:nvPicPr>
          <p:cNvPr id="8" name="Picture 2" descr="man and woman sitting on chairs">
            <a:extLst>
              <a:ext uri="{FF2B5EF4-FFF2-40B4-BE49-F238E27FC236}">
                <a16:creationId xmlns:a16="http://schemas.microsoft.com/office/drawing/2014/main" id="{769EF7CC-5A6E-932D-04D7-4443F27DD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65" y="1119673"/>
            <a:ext cx="7020148" cy="436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371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E3C22B-2496-F503-77D5-3BC3BAE78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64" y="0"/>
            <a:ext cx="1752936" cy="12135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868A2B-6940-C70F-40DF-22D1D7050D7F}"/>
              </a:ext>
            </a:extLst>
          </p:cNvPr>
          <p:cNvSpPr txBox="1"/>
          <p:nvPr/>
        </p:nvSpPr>
        <p:spPr>
          <a:xfrm>
            <a:off x="571500" y="6029325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Credit: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-apple-system"/>
                <a:hlinkClick r:id="rId3"/>
              </a:rPr>
              <a:t>myenergi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3607CA-6A82-BFA0-4A66-6E0D399F1D14}"/>
              </a:ext>
            </a:extLst>
          </p:cNvPr>
          <p:cNvSpPr txBox="1"/>
          <p:nvPr/>
        </p:nvSpPr>
        <p:spPr>
          <a:xfrm>
            <a:off x="7576457" y="2911742"/>
            <a:ext cx="4338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8: </a:t>
            </a:r>
            <a:r>
              <a:rPr lang="en-US" sz="2400" dirty="0"/>
              <a:t>Electric cars are 100% green and good for the environment.</a:t>
            </a:r>
            <a:endParaRPr lang="en-GB" sz="2400" dirty="0"/>
          </a:p>
        </p:txBody>
      </p:sp>
      <p:pic>
        <p:nvPicPr>
          <p:cNvPr id="5122" name="Picture 2" descr="red and black car door">
            <a:extLst>
              <a:ext uri="{FF2B5EF4-FFF2-40B4-BE49-F238E27FC236}">
                <a16:creationId xmlns:a16="http://schemas.microsoft.com/office/drawing/2014/main" id="{4976F03D-3D1C-F11B-A19D-F09B9F95C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82" y="1353961"/>
            <a:ext cx="7173875" cy="403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515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248</Words>
  <Application>Microsoft Office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-apple-system</vt:lpstr>
      <vt:lpstr>Arial</vt:lpstr>
      <vt:lpstr>Calibri</vt:lpstr>
      <vt:lpstr>Calibri Light</vt:lpstr>
      <vt:lpstr>Office Theme</vt:lpstr>
      <vt:lpstr>Vote with your feet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McGill</dc:creator>
  <cp:lastModifiedBy>Claire Brown</cp:lastModifiedBy>
  <cp:revision>4</cp:revision>
  <dcterms:created xsi:type="dcterms:W3CDTF">2023-05-04T16:50:21Z</dcterms:created>
  <dcterms:modified xsi:type="dcterms:W3CDTF">2023-05-23T13:48:52Z</dcterms:modified>
</cp:coreProperties>
</file>